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271" r:id="rId2"/>
    <p:sldId id="282" r:id="rId3"/>
    <p:sldId id="284" r:id="rId4"/>
    <p:sldId id="285" r:id="rId5"/>
    <p:sldId id="286" r:id="rId6"/>
    <p:sldId id="287" r:id="rId7"/>
    <p:sldId id="299" r:id="rId8"/>
    <p:sldId id="288" r:id="rId9"/>
    <p:sldId id="300" r:id="rId10"/>
    <p:sldId id="289" r:id="rId11"/>
    <p:sldId id="301" r:id="rId12"/>
    <p:sldId id="290" r:id="rId13"/>
    <p:sldId id="303" r:id="rId14"/>
    <p:sldId id="302" r:id="rId15"/>
    <p:sldId id="292" r:id="rId16"/>
    <p:sldId id="293" r:id="rId17"/>
    <p:sldId id="294" r:id="rId18"/>
    <p:sldId id="304" r:id="rId19"/>
    <p:sldId id="295" r:id="rId20"/>
    <p:sldId id="305" r:id="rId21"/>
    <p:sldId id="297" r:id="rId22"/>
    <p:sldId id="312" r:id="rId23"/>
    <p:sldId id="30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5" autoAdjust="0"/>
    <p:restoredTop sz="95297" autoAdjust="0"/>
  </p:normalViewPr>
  <p:slideViewPr>
    <p:cSldViewPr>
      <p:cViewPr varScale="1">
        <p:scale>
          <a:sx n="141" d="100"/>
          <a:sy n="141" d="100"/>
        </p:scale>
        <p:origin x="182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Dec 08,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18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6291,'0'0'4202,"-5"4"-3599,5-4-597,0 0-1,0 0 0,0 0 0,0 0 0,0 0 0,0 0 0,0 0 0,0 0 0,0 0 0,0 0 0,0 0 0,0 0 0,1 0 0,-1 0 0,0 0 0,0 0 0,0 0 0,0 0 0,0 1 1,0-1-1,0 0 0,0 0 0,0 0 0,0 0 0,0 0 0,0 0 0,0 0 0,0 0 0,0 0 0,0 0 0,0 0 0,0 0 0,0 1 0,0-1 0,0 0 0,0 0 0,0 0 0,0 0 1,0 0-1,0 0 0,0 0 0,0 0 0,0 0 0,0 0 0,0 0 0,0 0 0,0 1 0,0-1 0,0 0 0,0 0 0,-1 0 0,1 0 0,0 0 0,0 0 0,0 0 0,0 0 0,0 0 1,0 0-1,377 13 2721,88-13-1797,-288 11-644,-43-12-36,413 5-12,-101 4-128,-15-17-18,49 10-83,-339 10 27,113 3 23,-222-13-34,34 7-1,11 0 165,79 0 1466,-156-8-1521,2-1-623,-1-1 0,1 1 0,-1-1 0,0 1 0,0-1 0,1 0 0,-1 0 0,0 1 0,-1-1 0,1 0 0,1-4 0,-2-8-5963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150 558 6899,'0'0'5613,"-16"1"-4826,-53 3-154,66-3-613,0-1 0,0 1 0,1-1 0,-1 1 0,0 0 0,1 0 0,-1 0 0,0 0 0,1 1 0,0-1 0,-1 1 0,1-1 0,0 1 0,0 0 0,-1 0 0,1 0 0,1 0 0,-1 1 0,0-1 0,1 0 0,-1 1 0,1-1 0,-1 1 0,1-1 0,-1 4 0,0 3-23,0-1 1,1 1-1,0 0 1,0 0-1,1 16 1,0-15 36,0-6-68,0 0 1,0 0 0,0-1 0,1 1 0,-1 0-1,1 0 1,0 0 0,0 0 0,0-1-1,0 1 1,1 0 0,0-1 0,0 1 0,2 3-1,-1-5-184,-1 0 0,0 0-1,1 0 1,0 0-1,0-1 1,-1 1 0,1-1-1,0 0 1,0 0 0,0 0-1,0 0 1,0 0-1,0 0 1,1-1 0,-1 0-1,0 0 1,0 1 0,4-2-1,-2 0-5,0 0 1,0 0-1,-1-1 0,1 1 0,0-1 0,-1 0 1,1-1-1,-1 1 0,0-1 0,0 0 0,0 0 1,0 0-1,0 0 0,-1-1 0,1 0 0,-1 1 0,0-1 1,0 0-1,2-6 0,6-7-140,-1 0 1,-1 0-1,11-30 0,-15 28 7285,-6 26-5160,-2 20-1477,-1 40 0,4-66-324,0 0 0,0-1 0,0 1 0,1 0 0,-1-1 0,0 1 0,0 0 1,0-1-1,0 1 0,1 0 0,-1-1 0,0 1 0,1-1 0,-1 1 0,0-1 0,1 1 0,-1-1 0,1 1 0,-1-1 0,1 1 0,-1-1 1,1 1-1,-1-1 0,1 0 0,-1 1 0,1-1 0,-1 0 0,1 1 0,0-1 0,-1 0 0,1 0 0,0 0 0,-1 0 0,1 1 0,0-1 0,-1 0 1,1 0-1,0 0 0,-1 0 0,1-1 0,0 1 0,-1 0 0,1 0 0,-1 0 0,2-1 0,1 0-188,0 1 1,0-1-1,0 0 0,0-1 1,-1 1-1,1 0 0,0-1 1,-1 0-1,4-2 0,9-15-262,-12 15 463,0 1-1,-1-1 0,1 0 1,1 1-1,-1 0 0,0 0 0,1 0 1,4-3-1,0 42 1047,-8-33-1000,1 0 0,0-1 0,0 1 0,0-1 1,0 0-1,0 1 0,0-1 0,1 0 0,-1 1 0,1-1 0,-1 0 0,1 0 0,0 0 0,0-1 0,0 1 0,0 0 0,0-1 0,1 1 0,-1-1 0,0 0 0,1 0 0,-1 1 0,0-2 0,1 1 1,0 0-1,2 0 0,-1 0-63,-1-1 0,0 0 0,1 0 0,-1 0 0,1-1 0,-1 1 1,1-1-1,-1 1 0,1-1 0,-1 0 0,0-1 0,0 1 0,0 0 1,1-1-1,-1 0 0,-1 0 0,1 0 0,0 0 0,4-4 0,5-7 53,-1-2-1,0 1 1,-1-1-1,0-1 1,-1 0-1,-1 0 0,-1-1 1,0 1-1,-1-2 1,5-26-1,2-21 68,7-103-1,-12 80-22,-5 64-21,9-132 717,-12 155-479,0 8 341,-9 430 2153,5-166-3379,4-209-2055,-14-72 2166,10 4 509,1 0-1,0 0 0,0 0 1,0 0-1,1 0 1,0-1-1,0 1 1,1-1-1,-1 0 0,1-10 1,0 4 212,0 1 0,1-1 1,1 0-1,0 1 0,3-14 1,-2 20-166,0 0 0,1 0 0,0 0-1,0 0 1,0 0 0,0 1 0,1-1 0,0 1 0,1 0 0,-1 0 0,1 1 0,-1-1 0,1 1 0,1 0 0,-1 1 0,1-1-1,-1 1 1,1 0 0,0 0 0,10-3 0,13-3 18,1 0 1,0 2-1,35-4 0,-27 5-30,63-13-3303,-83 18-642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4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9380,'0'0'4578,"6"-33"-16023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0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9588,'0'0'465,"-45"121"-177,12-68 144,1 0-432,7-9-416,22-33-2642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12966,'0'0'448,"1"22"-306,-1-22-142,0 24 33,0 0 0,-2 0-1,0 0 1,-2 0 0,-9 33 0,-17 31-30,10-33-1360,-19 87 0,39-142 1217,0 1 0,0-1-1,0 1 1,0-1-1,0 1 1,0-1 0,0 1-1,0 0 1,0-1 0,0 1-1,0-1 1,0 1-1,0-1 1,1 1 0,-1-1-1,0 1 1,0-1-1,1 1 1,-1-1 0,0 1-1,1-1 1,-1 1-1,0-1 1,1 1 0,-1-1-1,1 0 1,-1 1 0,1-1-1,-1 0 1,0 1-1,1-1 1,0 0 0,0 1-1,26 0-1155,28-13 1301,-43 7 191,-1 2 1,1 0-1,0 0 0,0 1 0,1 0 1,-1 1-1,0 0 0,0 1 0,1 1 0,18 3 1,-29-3-118,0 0 1,0 0 0,0 1 0,-1-1 0,1 1 0,0-1 0,-1 1 0,1 0 0,-1-1-1,0 1 1,1 0 0,-1 0 0,0 0 0,0 0 0,0 0 0,-1 1 0,1-1 0,0 0-1,-1 0 1,1 0 0,-1 1 0,0-1 0,0 0 0,0 1 0,0-1 0,-1 4 0,1 1 189,0 0 0,-1-1 0,0 1 0,-1 0 0,1-1 0,-1 1 0,0-1 0,-4 8 0,-1-3 15,-1-1 0,0-1 0,0 1 0,-1-1 0,0-1 0,0 0 0,-1 0 0,-10 6 0,0-1 141,0-2 1,-1 0-1,-30 11 1,42-19-346,0 0 1,-1-1 0,1 0 0,-1 0 0,1-1-1,-14-1 1,23 1-97,-1-1 1,1 0-1,0 0 0,0 0 0,-1 0 0,1 0 1,0-1-1,0 1 0,-1 0 0,1 0 0,0 0 0,0 0 1,-1 0-1,1 0 0,0 0 0,0 0 0,-1-1 1,1 1-1,0 0 0,0 0 0,0 0 0,-1 0 1,1-1-1,0 1 0,0 0 0,0 0 0,0 0 0,0-1 1,-1 1-1,1 0 0,0 0 0,0-1 0,0 1 1,0 0-1,0 0 0,0-1 0,0 1 0,0 0 0,0 0 1,0-1-1,0 1 0,0 0 0,0-1 0,0 1 1,0 0-1,0 0 0,0-1 0,0 1 0,0 0 1,1 0-1,-1 0 0,0-1 0,0 1 0,0 0 0,0 0 1,0-1-1,1 1 0,-1 0 0,0 0 0,0 0 1,1-1-1,-1 0-106,2-3-480,0-1 0,0 1 0,1-1 0,-1 1 0,1 0 0,0 0-1,0 0 1,0 0 0,7-5 0,16-12-3803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1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30 2001,'-1'3'11787,"-7"-4"-11438,0 0 1,0 0 0,0-1 0,0 0-1,1-1 1,-12-4 0,-12-5 200,28 9-1040,10 7-204,5 6 146,5 4-1140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2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10037,'0'0'2449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2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14038,'0'0'1009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2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74 10341,'0'0'3025,"-19"-12"-2449,-59-39-10,75 50-533,1 0-1,0-1 1,-1 1-1,1 0 1,-1 0 0,1 0-1,-1 1 1,1-1 0,-1 0-1,0 1 1,1 0-1,-1 0 1,0 0 0,0 0-1,-2 0 1,4 1-24,-1-1 1,1 1 0,0-1-1,-1 1 1,1 0 0,0 0-1,0-1 1,0 1-1,-1 0 1,1 0 0,0 0-1,0 0 1,0 0-1,1 1 1,-1-1 0,0 0-1,0 0 1,1 1-1,-2 1 1,0 5-11,0-1 0,0 1-1,1 0 1,0-1 0,1 1-1,0 15 1,0-15 14,10 306 80,-10-309-101,0 0 0,-1 0 1,1 0-1,-1 0 0,0 0 0,-1 0 0,1 0 0,-1 0 1,0-1-1,0 1 0,0-1 0,-1 1 0,1-1 0,-1 0 1,0 0-1,0 0 0,-1-1 0,1 1 0,-1-1 0,0 1 1,0-1-1,-7 4 0,3-2-27,-2-1 1,1 0-1,0 0 1,-1-1-1,0-1 1,1 1-1,-1-1 0,0-1 1,0 0-1,-14 0 1,24-1-31,-1 0 0,1 0 1,-1 0-1,0 0 0,1 0 0,-1 0 1,1-1-1,-1 1 0,1 0 1,-1 0-1,1 0 0,-1 0 0,1-1 1,-1 1-1,1 0 0,-1 0 0,1-1 1,-1 1-1,1 0 0,0-1 1,-1 1-1,1-1 0,-1 1 0,1 0 1,0-1-1,0 1 0,-1-1 1,1 1-1,0-1 0,-1 0 0,1 0-352,0-1 0,0 1 1,0 0-1,0-1 0,0 1 0,0 0 0,0 0 0,0-1 0,1 1 0,-1 0 0,1-1 0,-1 1 0,1-1 0,10-15-6338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4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5362,'0'0'10957,"-14"2"-10383,4-1-474,4-1-62,-1 1 0,0 0 0,1 0 0,-1 0 0,1 1 0,0 0 0,-1 1 0,1-1 0,0 1 0,0 0 0,1 0 0,-1 1 0,-8 7 0,-29 35 106,41-42-146,-1-1 1,1 1-1,0 0 0,0 0 1,0 0-1,0 0 1,1 0-1,-1 0 0,1 0 1,0 0-1,0 1 1,0 5-1,1-9-22,0-1 0,0 1-1,0-1 1,1 1 0,-1-1 0,0 1 0,0-1 0,0 1-1,0-1 1,1 1 0,-1-1 0,0 1 0,0-1-1,1 1 1,-1-1 0,0 0 0,1 1 0,-1-1-1,0 0 1,1 1 0,-1-1 0,1 0 0,-1 1-1,1-1 1,-1 0 0,1 0 0,-1 1 0,0-1-1,1 0 1,0 0 0,22 1-899,-18-2 584,1 0 0,0-1 0,-1 1 0,1-1-1,-1 0 1,6-3 0,7-9-1004,-1-1-1,0 0 1,-1-1 0,-1-1-1,26-36 1,-54 80 7672,9-14-6134,1-1 1,1 0 0,0 1 0,0 24 0,2-35-189,0 0 0,0 0 0,0 0 0,1 0 0,-1-1 1,1 1-1,-1 0 0,1 0 0,-1 0 0,1 0 1,0-1-1,0 1 0,0 0 0,0-1 0,0 1 0,0-1 1,1 1-1,-1-1 0,3 3 0,0-2-29,-1 0 1,1 0-1,-1 0 0,1-1 0,0 1 0,0-1 0,0 0 1,0 0-1,4 1 0,7-1-269,0 0 0,0-1 0,0 0 1,18-3-1,-17-1 111,0 0 1,0-1 0,0-1-1,0-1 1,-1 0-1,0 0 1,-1-2 0,0 0-1,18-14 1,47-19 6725,-74 78-6459,-4-4 9,-2-25-94,1 0 0,0 0-1,1 0 1,-1 0 0,1 0-1,1 0 1,3 12 0,-4-19-6,-1 1 0,0-1-1,0 0 1,0 0 0,1 0 0,-1 0 0,0 0 0,0 1 0,1-1-1,-1 0 1,0 0 0,0 0 0,1 0 0,-1 0 0,0 0 0,0 0 0,1 0-1,-1 0 1,0 0 0,1 0 0,-1 0 0,0 0 0,0 0 0,1 0-1,-1 0 1,0 0 0,0 0 0,1 0 0,-1-1 0,0 1 0,0 0 0,1 0-1,-1 0 1,0 0 0,0-1 0,0 1 0,1 0 0,-1 0 0,0 0-1,0-1 1,10-9-37,-10 10 22,37-42 3,-36 42 6,-1-1 0,1 1-1,0 0 1,-1 0-1,1-1 1,-1 1 0,1 0-1,-1 0 1,1 0-1,0 0 1,-1 0 0,1 0-1,0 0 1,-1 0-1,1 0 1,-1 0 0,1 0-1,0 0 1,-1 0 0,1 0-1,-1 0 1,1 1-1,0-1 1,-1 0 0,1 1-1,-1-1 1,1 0-1,0 1 1,17 15-672,-13-12 353,0 0 59,0 0-1,1 0 1,-1-1 0,1 0 0,0 0 0,0 0 0,0-1-1,0 0 1,12 3 0,0-3-280,-1 0 0,23-1-1,-25-1 276,1 1-1,0 0 0,-1 1 1,18 4-1,-9 1 51,1-2-1,-1-1 1,1 0-1,0-2 1,45-2-1,-69 0 285,1 0 0,-1 0 0,1 0-1,-1 0 1,0 0 0,1 0-1,-1-1 1,13-8 5426,-10 7-7164,-4 2 1685,1 0 1,-1 0 0,0 0 0,1-1-1,-1 1 1,1 0 0,-1 0 0,0 0-1,1 0 1,-1 0 0,0 0-1,1 0 1,-1 0 0,0 0 0,1 0-1,-1 0 1,1 0 0,-1 1 0,0-1-1,1 0 1,-1 0 0,0 0-1,1 0 1,-1 0 0,0 1 0,1-1-1,-1 0 1,0 0 0,0 1 0,1-1-1,-1 0 1,0 0 0,0 1 0,0-1-1,1 0 1,-1 1 0,0-1-1,0 0 1,0 1 0,0-1 0,1 0-1,-1 1 1,0-1 0,0 1 0,3 29 476,-1-1 1,-2 1-1,-6 56 1,2-57-436,-2 0 0,-1-1-1,-16 41 1,-42 79 37,60-136-73,-6 4-10,7-25-366,7-31-648,3 6 426,1 1-1,2 1 1,2-1 0,0 2-1,3-1 1,0 2 0,2 0-1,29-41 1,-39 61 813,1 1 0,1 0 0,0 1 0,0-1 1,0 2-1,1-1 0,0 1 0,1 0 0,0 1 0,0 0 0,0 1 1,1 0-1,-1 0 0,1 1 0,0 1 0,1 0 0,-1 0 0,0 1 0,1 1 1,-1 0-1,15 0 0,-25 1-188,0 0 0,0-1 0,0 1 1,0 0-1,0 0 0,0 0 0,0 0 0,0 0 0,0 0 1,0 1-1,0-1 0,1 0 0,-1 0 0,0 1 0,0-1 1,0 1-1,0-1 0,-1 1 0,1-1 0,0 1 0,0 0 1,0-1-1,0 1 0,0 0 0,-1-1 0,1 1 0,0 0 1,-1 0-1,1 0 0,-1 0 0,1 0 0,-1 0 0,1 0 1,-1 0-1,0 0 0,1 0 0,-1 0 0,0 0 0,0 0 1,0 0-1,1 0 0,-1 0 0,-1 0 0,1 1 0,0-1 1,0 0-1,0 0 0,0 0 0,-1 2 0,-2 3 47,1 0 0,-1 0-1,0 0 1,0-1 0,0 1-1,-1-1 1,-5 7 0,3-6-223,-36 40 499,38-43-743,0 0 1,0 0-1,0-1 1,0 1-1,0-1 1,-6 3-1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4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0 355 11413,'0'0'467,"16"0"-120,128-2 1099,-136 1-1417,-1 0 0,1-1 0,-1 0 1,1 0-1,-1 0 0,0-1 0,0 0 0,0-1 1,-1 0-1,1 0 0,-1 0 0,0 0 0,0-1 1,0 0-1,0-1 0,8-11 0,-7 9-58,-1-1-1,-1 0 1,1 0 0,-2 0-1,1-1 1,-1 0 0,-1 1-1,1-2 1,-2 1 0,0 0-1,2-20 1,-3-84-275,-1 112 307,0 1 1,0-1 0,0 1-1,-1-1 1,1 1-1,-1-1 1,1 1-1,-1-1 1,0 1 0,1 0-1,-1-1 1,0 1-1,0 0 1,0 0-1,0 0 1,0-1 0,0 1-1,0 0 1,0 0-1,0 0 1,-1 1 0,1-1-1,0 0 1,-1 0-1,1 1 1,0-1-1,-1 1 1,-2-1 0,1 0 16,1 0 0,-1 1 0,0 0 0,1-1 0,-1 1 0,0 0 0,1 0 0,-1 1 0,0-1 0,1 0 0,-1 1 0,1 0 0,-1 0 0,1-1 0,-1 2 0,1-1 0,-3 1 0,0 3-14,0-1-1,1 1 0,-1 0 1,1 0-1,0 0 1,1 1-1,-1-1 1,1 1-1,0 0 0,0 0 1,-2 9-1,-3 9 8,-8 39 0,10-16 229,1 0 0,3 0 1,3 49-1,-1-88-213,0-1-22,1 0 1,0-1 0,0 1-1,0 0 1,1-1 0,0 1-1,0-1 1,0 0 0,1 0-1,0 0 1,0 0 0,1 0-1,0-1 1,0 1 0,0-1-1,0 0 1,1 0 0,0-1-1,0 1 1,0-1 0,1 0-1,-1 0 1,1-1 0,0 0-1,0 0 1,0 0 0,1-1-1,-1 0 1,0 0 0,1 0-1,7 0 1,-2-1-78,0-1 0,0 0 0,0-1 0,0-1 0,0 1 0,0-2 0,-1 0 0,1 0 0,17-8 0,-24 9 17,-1 0 0,1-1-1,-1 1 1,1-1 0,-1 0-1,0 0 1,0 0 0,0 0-1,-1-1 1,1 0 0,-1 0-1,0 0 1,0 0 0,0 0-1,0 0 1,-1-1 0,0 0-1,0 1 1,0-1 0,-1 0-1,1 0 1,-1 0 0,0 0-1,0 0 1,-1-5 0,1 8 45,-1 0 0,0 1 0,0-1 0,0 1 1,0-1-1,0 1 0,-1-1 0,1 1 0,0-1 1,-1 0-1,1 1 0,-1 0 0,1-1 0,-1 1 1,0-1-1,0 1 0,0 0 0,0-1 0,0 1 0,0 0 1,0 0-1,0 0 0,0 0 0,-3-2 0,0 2 43,0-1-1,0 1 1,0 1-1,-1-1 1,1 1-1,0-1 1,-1 1-1,-4 1 0,6-1 32,0 0 0,0 0-1,0 0 1,0 1 0,0 0-1,-1-1 1,1 1-1,0 0 1,1 1 0,-1-1-1,0 0 1,0 1 0,0 0-1,1 0 1,-1-1-1,1 1 1,-1 1 0,-2 2-1,2 0-13,0-1 1,0 1-1,0-1 0,1 1 0,-1 0 0,1 0 0,1 0 1,-1 0-1,1 0 0,-2 8 0,2-4-22,0-1 0,1 1 0,-1-1 0,2 1 0,-1-1 0,1 1 0,1-1 0,-1 1 0,1-1 0,1 0 0,-1 0 0,2 0 0,-1 0 0,7 10 0,-5-12-15,0 1-1,1-1 1,1 0 0,-1 0 0,1 0-1,0-1 1,0 0 0,0 0 0,0-1 0,1 0-1,0-1 1,14 5 0,-8-4-563,0 0 0,0-1 0,1-1 0,-1-1 0,1 0 0,20-1-1,-34 0 237,0 0 0,0 0 0,0 0-1,0 0 1,0-1 0,0 1-1,0 0 1,0 0 0,1-1-1,-1 1 1,0 0 0,0-1-1,0 1 1,0-1 0,1-1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1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11637,'0'0'4053,"0"3"-4024,-1 13 15,-1 0-1,0-1 1,-2 0-1,1 1 1,-2-1-1,-9 22 0,-6 19-141,19-53-196,0 0 0,0-1 0,0 1 0,1 0 1,-1 0-1,1 0 0,-1 0 0,1 0 0,0 1 1,0-1-1,0 0 0,1 0 0,-1 0 0,1 0 1,1 5-1,0-6-101,-1-1 0,1 1 1,0 0-1,0 0 0,0-1 1,0 1-1,0-1 0,0 0 0,0 1 1,0-1-1,0 0 0,0 0 1,1-1-1,-1 1 0,0 0 0,1-1 1,-1 1-1,1-1 0,2 0 1,33 4-419,-25-3 1830,1 1 1,-1 0-1,19 6 1,-32-8-935,1 1 1,0-1-1,-1 1 0,1 0 1,-1 0-1,1-1 0,-1 1 1,1 0-1,-1 0 0,0 0 1,1-1-1,-1 1 0,0 0 1,0 0-1,1 0 0,-1 0 1,0 0-1,0 0 0,0-1 1,0 1-1,0 0 0,0 0 1,0 0-1,-1 0 0,1 0 1,0 0-1,0-1 0,-1 1 1,1 0-1,0 0 0,-1 0 1,1-1-1,-1 1 0,1 0 1,-1 0-1,0-1 0,0 2 1,-5 3 30,-1 0 0,0 0 0,0 0 0,0-1 0,0 0 0,-1 0 0,1-1 0,-1 0 0,-11 3-1,-4 0 169,0-1 0,-29 3 0,39-7-901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2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9460,'0'0'4376,"4"-1"-4342,1 0-14,-1 0 1,1 1-1,-1 0 0,0 0 0,1 0 0,-1 1 0,1-1 0,-1 1 0,0 0 0,0 0 0,1 1 1,4 2-1,-6-3-1,-1 0-1,1 0 1,-1 0 0,0 1 0,0-1 0,1 1 0,-1 0 0,0-1 0,0 1 0,-1 0 0,1 0 0,0 0-1,-1 0 1,1 1 0,-1-1 0,1 0 0,-1 1 0,0-1 0,0 1 0,0-1 0,-1 1 0,1 0-1,0 4 1,0 4 49,-1 0-1,0 0 0,-1-1 1,0 1-1,-1 0 1,0 0-1,-7 18 0,9-29-77,-1 1 1,1 0-1,-1 0 0,1 0 0,0 0 0,-1-1 0,1 1 0,0 0 1,0 0-1,0 0 0,0 0 0,0 0 0,0 0 0,0 0 0,0 0 0,0 0 1,0-1-1,0 1 0,0 0 0,1 0 0,-1 0 0,0 0 0,1 0 1,-1 0-1,1-1 0,-1 1 0,1 0 0,-1 0 0,1-1 0,0 1 1,-1 0-1,1-1 0,0 1 0,-1-1 0,1 1 0,0-1 0,0 1 1,0-1-1,-1 1 0,1-1 0,0 0 0,0 1 0,0-1 0,0 0 1,0 0-1,0 0 0,0 0 0,0 0 0,1 0 0,4 1-425,1-2 0,-1 1 0,1-1 0,-1 1 0,10-4 1,6-8-3419,-5-5-1947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5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8628,'105'90'1897,"-85"-72"365,-20 1-1437,0 157-121,0-160-792,-1-13 112,1 1 0,0-1 0,0 1 1,0-1-1,1 1 0,-1-1 0,2 5 1,-1-7-81,-1 0 0,1 0 0,-1 0 0,1 0 0,0 0 0,0 0 0,-1 0 0,1-1 0,0 1 0,0 0 0,0-1 0,0 1 0,0 0 0,0-1 0,0 1 0,0-1 0,0 0 0,0 1 0,0-1 0,0 0 0,0 1 0,0-1 0,0 0 0,0 0 0,0 0 0,1 0 0,1 0 0,5-1-288,0 0 0,0 0 0,0-1 0,1 0 1,-1 0-1,-1-1 0,10-4 0,35-9 579,-50 15-200,0 1 1,0 0-1,-1-1 0,1 1 0,0 0 1,0 0-1,-1 1 0,1-1 0,0 0 0,0 0 1,-1 1-1,1-1 0,0 1 0,-1 0 1,1-1-1,-1 1 0,1 0 0,-1 0 1,1 0-1,-1 0 0,1 0 0,-1 0 1,0 1-1,0-1 0,1 0 0,0 3 1,2 3 14,0 0 1,-1 0 0,0 0 0,5 15 0,5 13-1876,-10-28 897,2 3-414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2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7 9796,'0'0'5254,"-4"-2"-5238,-6-3-41,15 6 21,33 12 26,3 0-18,-19-8 17,0-1-1,26 2 1,8 0-19,-56-5-15,1-1 0,0 0 0,0 1 0,0-1 0,-1 1 0,1-1 0,0 1-1,-1 0 1,1-1 0,0 1 0,-1 0 0,1-1 0,-1 1 0,1 0 0,-1 0 0,0-1 0,1 1 0,-1 0 0,0 0 0,1 0 0,-1 0 0,0 0 0,0-1 0,0 1 0,0 1-1,3 32-66,-2-20 44,3 24-40,-2 0 0,-1-1 0,-2 1 0,-2 0 0,-1 0 0,-2-1-1,-1 0 1,-2 0 0,-21 51 0,13-44 504,-39 65 1,49-97-254,0-1 1,-1 1-1,-1-2 1,1 1 0,-2-1-1,0-1 1,0 0-1,0 0 1,-1-1 0,-16 10-1,22-16-131,0 0 0,0 0-1,0 0 1,-1-1-1,1 0 1,0 0 0,-1 0-1,1-1 1,-8 0-1,-17-6-1646,29 5 1075,-1 0 0,0 0 0,0 0 0,0 0 0,0-1-1,1 1 1,-1 0 0,1-1 0,-1 1 0,1-1 0,-2-2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5 655 12422,'0'0'4658,"-4"-125"-4418,46 47-224,1-10 48,-1 6-64,-8 7 32,-9 10-80,-8 11-320,-9 8-433,-8 5-959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8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11173,'0'0'2401,"131"-41"-2257,-90 41 48,-3 12-48,-5 23-16,-9 9-15,-8 14-113,-15 5-817,-1-39-2768,-3-3-4563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8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0 7764,'0'0'6843,"-18"1"-6280,-61 8-291,75-8-256,-1 0 1,1 1-1,-1-1 0,1 1 1,-1 0-1,1 0 0,0 0 1,0 1-1,0 0 1,0-1-1,1 2 0,-1-1 1,1 0-1,0 1 1,0-1-1,0 1 0,0 0 1,0 0-1,1 0 0,0 0 1,0 0-1,0 1 1,0-1-1,1 1 0,0-1 1,-1 1-1,1 4 1,1-7-34,0-1 0,1 1-1,-1-1 1,0 0 0,1 1 0,-1-1 0,1 0 0,0 0 0,-1 1 0,1-1 0,0 0 0,0 0 0,0 0 0,0 0 0,0 0 0,0 0 0,0 0 0,0 0 0,0 0 0,0-1 0,0 1 0,0 0-1,1-1 1,-1 1 0,0-1 0,1 1 0,-1-1 0,0 0 0,1 1 0,1-1 0,48 4-1695,-48-4 1560,1 0 75,23 0-1113,1-1 0,44-7 0,-71 9 1474,1-1 0,-1 1 0,0-1 1,1 1-1,-1 0 0,0-1 0,0 1 1,1 0-1,-1 0 0,0 0 0,0 0 1,0 0-1,0 0 0,0 0 0,0 0 1,0 0-1,-1 1 0,2 1 0,0 0-488,-1-1 0,1 0 0,-1 0 0,1 0 0,0 0-1,0 0 1,0-1 0,0 1 0,0 0 0,0-1 0,0 0-1,0 1 1,5 1 0,6-2-3475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8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7796,'0'0'1795,"17"-18"-1528,3-3-234,-1 0-12,1 1-1,1 1 0,32-24 1,-37 36-16,-9 11 538,-5 23 752,-3-15-1188,1 17 49,0 29 151,0-19-3395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9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10277,'0'0'5778,"-11"0"-5530,-39 0-79,47 0-158,-1 0 0,1 0 0,0 1 0,0 0 0,0 0 1,0-1-1,0 2 0,0-1 0,0 0 0,1 0 1,-1 1-1,0 0 0,1 0 0,-1-1 0,1 1 0,-1 1 1,1-1-1,0 0 0,0 1 0,0-1 0,0 1 0,0-1 1,1 1-1,-1 0 0,1 0 0,-2 5 0,0 1-6,0 1-1,0 0 0,1-1 0,1 1 0,-1 0 0,1 16 0,1-23-79,0 0 0,0 0 0,0 1 0,1-1 0,-1 0 0,1 0 0,-1 1 0,1-1 0,0 0 0,1 0 0,-1 0 0,0 0 0,1 0 0,0-1 0,0 1 0,2 3 0,-1-3-179,0-1-1,0 0 0,0 0 1,1 0-1,-1-1 0,0 1 0,1-1 1,-1 1-1,1-1 0,0 0 1,-1-1-1,1 1 0,0-1 0,5 1 1,5 0-689,-1-1-1,0 0 1,1-1 0,-1-1 0,0 0 0,1 0 0,-1-2 0,0 1 0,-1-2 0,1 1 0,16-10 0,-14 5 973,25-9 11161,-22 47-14011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09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32,'0'0'7625,"15"7"-7206,46 25 77,-59-31-447,-1 0 1,0 0-1,1 1 0,-1-1 0,0 0 1,0 0-1,1 1 0,-1-1 1,0 0-1,-1 1 0,1-1 1,0 1-1,0 0 0,-1-1 1,1 1-1,0-1 0,-1 1 1,0 0-1,1 0 0,-1-1 1,0 1-1,0 0 0,0-1 0,0 1 1,0 0-1,0 0 0,-1 2 1,0 4 282,-7 107 2773,9-113-3095,-1-1 0,0 1 1,0 0-1,1 0 0,-1-1 0,1 1 0,0 0 0,0-1 0,-1 1 0,1 0 1,0-1-1,0 1 0,0-1 0,1 1 0,-1-1 0,0 0 0,0 0 1,1 1-1,-1-1 0,1 0 0,-1 0 0,1 0 0,-1-1 0,1 1 1,0 0-1,-1-1 0,1 1 0,0-1 0,0 1 0,0-1 0,-1 0 0,1 1 1,2-1-1,33 2-1407,-4-4-3438,-32 2 4506,18-3-6829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17 464,'0'0'15370,"0"-5"-15373,-2-6-25,0 20 59,-5 41 145,3-10 3,-17 68-30,12-69-626,1 1 1,-3 75-1,11-114 342,0-1 0,0 1 0,0 0 0,0 0 0,1 0 0,-1 0 0,0-1 0,1 1 0,-1 0 0,0 0 0,1 0 0,-1-1 0,1 1 0,-1 0 0,1-1 0,-1 1 0,1 0 0,0-1 0,-1 1 0,1-1 0,0 1 0,-1-1 0,1 1 0,0-1 0,1 1 0,29 5-1682,33-11 1157,-39 2 1222,46-2 0,-70 6-505,-1 1 1,1-1 0,-1 0-1,0 1 1,1-1 0,-1 1 0,0-1-1,0 0 1,0 1 0,0-1-1,0 0 1,0 1 0,0-1 0,-1 1-1,1-1 1,0 0 0,-1 1-1,0 1 1,-3 2 69,0 1 1,1-1-1,-2-1 0,1 1 1,-1 0-1,1-1 0,-1 0 1,0 0-1,-1-1 0,-9 6 1,-4 1 149,1-2 1,-22 8-1,35-14-419,0-1-1,-1 0 0,1 0 1,-1 0-1,1 0 1,-6-1-1,7-9-3804,4 8 3454,0 0-1,0 0 1,0-1-1,0 1 1,0 0 0,0 0-1,1-2 1,-1-11-3941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1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11429,'0'0'3234,"15"-12"-3378,52-38-563,-63 46 624,0 1 0,1 0 0,-1-1 0,1 2 0,0-1 0,0 0 0,0 1 0,0 0 0,0 0 1,1 1-1,-1-1 0,9 0 0,-13 3 86,-1-1 1,1 1-1,-1 0 0,1-1 1,-1 1-1,1 0 0,-1-1 1,1 1-1,-1 0 0,0 0 1,0 0-1,1-1 1,-1 1-1,0 0 0,0 0 1,0 0-1,0 0 0,0-1 1,0 1-1,0 0 0,0 0 1,0 0-1,0 0 1,-1 0-1,1 1 41,-3 95 1548,1-48-2501,1 1-4406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3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10949,'0'0'2961,"118"2"-2737,-90 1-224,-5 2-752,-13-1-2289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5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65 1040,'0'0'10563,"8"-10"-9000,24-30-229,-32 40-1308,0 0 1,0 0-1,1-1 1,-1 1-1,0 0 1,0 0-1,1-1 0,-1 1 1,0 0-1,0 0 1,0-1-1,1 1 1,-1 0-1,0 0 0,0-1 1,0 1-1,0 0 1,0-1-1,1 1 1,-1 0-1,0-1 0,0 1 1,0 0-1,0-1 1,0 1-1,0 0 1,0-1-1,0 1 0,0 0 1,0-1-1,0 1 1,-1 0-1,1 0 1,0-1-1,0 1 0,0 0 1,0-1-1,0 1 1,-1 0-1,1 0 1,0-1-1,0 1 0,0 0 1,-1 0-1,1-1 1,0 1-1,-1 0 1,1 0-1,0 0 0,-1-1 1,-12 1 35,12 0 49,-72 0 1636,72 3-1718,0 0 0,0 1-1,1-1 1,-1 1 0,1-1 0,0 1-1,0-1 1,1 7 0,-1-6-8,1 9-18,1-1 1,0 0-1,0 1 0,1-1 0,7 15 0,-7-18-1,1 0 0,-1 0 1,-1 0-1,0 0 0,0 0 0,-1 0 1,0 1-1,-1-1 0,1 0 0,-2 1 0,-1 9 1,1-16-6,0 0 1,0-1-1,0 1 0,-1-1 1,1 1-1,-1-1 1,1 0-1,-1 1 1,0-1-1,0 0 1,0 0-1,0 0 0,0 0 1,-4 2-1,-39 19 11,30-16 1,-67 29 76,-27 13-71,106-47-167,1-1 1,-1 1-1,1-1 1,0 1-1,0 0 1,0-1-1,0 1 1,-3 4-1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3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0 6227,'0'0'795,"-7"21"-419,-50 144 502,33-90-440,-1 10-123,-67 152-1,67-188 764,-18 56 1,37-87-782,0 0-1,2 1 1,0-1 0,1 1-1,1 0 1,1 34 0,2-43-275,1 0 0,0-1-1,0 0 1,1 0 0,0 0 0,1 0 0,0 0 0,0 0 0,1-1-1,0 0 1,0 0 0,1 0 0,0-1 0,1 0 0,0 0-1,0 0 1,0-1 0,0 0 0,15 8 0,-16-10-308,1 0 1,1-1 0,-1 0-1,0 0 1,1 0-1,-1-1 1,1-1 0,13 3-1,-6-6-3692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10997,'0'0'3260,"1"-4"-3332,-1 4 66,0-1 0,0 1 0,0-1 0,0 1-1,0 0 1,0-1 0,0 1 0,0 0 0,0-1 0,1 1 0,-1 0-1,0-1 1,0 1 0,0 0 0,1-1 0,-1 1 0,0 0 0,0 0-1,0-1 1,1 1 0,-1 0 0,0 0 0,1-1 0,-1 1 0,0 0-1,1 0 1,-1 0 0,0-1 0,1 1 0,-1 0 0,0 0-1,1 0 1,-1 0 0,0 0 0,1 0 0,-1 0 0,0 0 0,1 0-1,-1 0 1,1 0 0,-1 0 0,0 0 0,1 0 0,-1 0 0,0 0-1,1 1 1,0-1 0,22 18 66,-12-7 16,-1 2-1,13 18 1,-14-15-48,-1 1 1,0 1-1,-1 0 0,-1 0 0,-1 0 0,-1 0 1,0 1-1,2 36 0,-4 14 220,-6 71 0,4-140-248,-2 27 269,-2 0-1,0 0 1,-2 0 0,-1-1-1,-1 0 1,-23 48 0,30-71-288,0-1 0,0 1 0,-1-1 0,1 1 1,-1-1-1,0 0 0,0 1 0,0-1 0,0 0 0,0 0 0,0-1 1,0 1-1,-1 0 0,1-1 0,-1 1 0,1-1 0,-1 0 1,-4 2-1,-20 0-4770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4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12550,'0'0'640,"112"0"-624,-78 0 80,-3 3-96,-9-1-1649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14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0 7828,'0'0'2193,"-4"23"-2081,3-17-92,-25 164 712,18-103-551,-2 0-1,-4-1 1,-2 0 0,-4-1-1,-2-1 1,-30 61 0,2-29 37,27-56 84,2 0 0,1 2 0,3 0 0,-15 53 0,30-84-232,-1-1 0,2 1 0,-1-1 0,2 1 0,-1 0 0,1 0 0,1-1 0,0 1 0,1 0 0,0-1 0,0 1-1,1-1 1,0 0 0,1 0 0,0 0 0,1 0 0,0-1 0,12 17 0,8 4-18,1 0 0,2-2 0,1-1 1,50 37-1,-59-51-920,1 0 0,27 12 1,-26-19-3594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2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3618,'0'0'6165,"0"16"-5791,2 287 2451,-4-281-2670,0 0 0,-1 0-1,-1-1 1,-1 1 0,0-1 0,-2 0-1,-17 36 1,6-22-312,-1 0 1,-1-2-1,-37 46 0,42-64-1081,3-11-2951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2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5939,'0'0'4050,"-2"18"-3429,-2 8-350,1-7 10,1 1 0,1-1 0,2 28 0,1-35-118,0-1-1,1 0 0,1 0 0,0 0 0,0 0 1,1-1-1,1 0 0,-1 0 0,2 0 0,-1-1 0,1 1 1,1-2-1,14 15 0,-18-20-184,0 0 1,0 0-1,0 0 0,0-1 1,0 0-1,1 1 1,-1-2-1,0 1 0,1 0 1,0-1-1,-1 0 0,1 0 1,0-1-1,0 1 1,-1-1-1,8 0 0,-9 0-239,1 0 0,-1-1-1,1 1 1,-1-1-1,0 0 1,1 0 0,-1 0-1,0 0 1,0-1 0,0 1-1,0-1 1,0 0 0,0 0-1,0 0 1,0 0-1,-1 0 1,1-1 0,-1 1-1,0-1 1,0 0 0,0 0-1,3-5 1,3-10-5171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4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10 7267,'0'0'409,"-14"23"-284,-1 0-95,1-2 43,1 0 1,1 1-1,0 1 1,-13 40-1,19-46 123,1-1 0,1 0 0,1 1 0,0 0 0,1 0-1,0 0 1,2 0 0,0 0 0,3 19 0,-2-34-183,0 1 1,0-1-1,0 0 1,1 1-1,-1-1 1,1 0-1,-1 0 1,1 0-1,0 0 1,0 0-1,0-1 1,0 1-1,0 0 1,0-1-1,1 0 1,-1 1-1,0-1 1,1 0-1,-1 0 1,1 0-1,-1-1 1,1 1-1,-1 0 1,1-1 0,-1 0-1,1 0 1,4 0-1,2 1 106,-1-1-1,0 0 0,0-1 1,1 0-1,-1 0 1,0-1-1,16-5 1,-15 2-21,1 0 1,-1-1 0,0 0-1,0-1 1,-1 0 0,0 0 0,0-1-1,-1 0 1,0 0 0,0-1-1,-1 0 1,0 0 0,0 0 0,-1-1-1,-1 0 1,1 0 0,-2 0-1,1 0 1,-1-1 0,-1 0 0,0 1-1,-1-1 1,1-12 0,-2 11 110,-1-1 0,0 1 0,0 0 0,-1 0 0,-1 0 0,0 0 0,-5-13 0,4 18-203,1 0-1,-1 1 1,0-1-1,0 1 1,0 0 0,-1 0-1,0 0 1,-1 0-1,1 1 1,-1 0-1,0 0 1,-12-6-1,16 9-520,-9-5-115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4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10357,'0'0'2081,"2"132"-1617,-19-30 208,-4 11-368,-2 9-64,0 9-224,-2-1 48,5 0-15,3-16-49,5-15-1185,5-18-1520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5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2 6691,'0'0'5573,"-21"1"-5157,4-2-327,8 0-57,1 1 0,0 0 1,0 0-1,0 0 0,-1 1 1,1 1-1,0-1 0,0 1 1,0 0-1,1 1 0,-1 0 1,1 0-1,-1 1 0,1 0 1,-8 6-1,-45 41 391,54-45-373,1 0 1,-1 0-1,1 1 1,0-1-1,0 1 1,1 0 0,-5 11-1,9-18-52,0 1 1,-1 0-1,1-1 0,0 1 0,0 0 1,-1-1-1,1 1 0,0 0 0,0-1 1,0 1-1,0 0 0,0-1 1,0 1-1,0 0 0,0-1 0,0 1 1,0 0-1,0-1 0,1 1 0,-1 0 1,0-1-1,0 1 0,1 0 0,-1-1 1,0 1-1,1-1 0,-1 1 0,0-1 1,1 1-1,-1-1 0,1 1 1,-1-1-1,1 1 0,-1-1 0,1 1 1,0-1-1,-1 0 0,1 1 0,-1-1 1,1 0-1,0 0 0,-1 1 0,2-1 1,33 1-234,-25-1 154,13 0-472,0-1 0,0-1 0,0-1 0,0-1 0,-1-1 0,1-1 1,28-11-1,-6-1 998,-45 20 564,-1 4-862,0 0 0,-1 0 0,0-1 1,1 1-1,-2 0 0,1-1 0,-1 0 1,1 1-1,-2-1 0,-5 8 0,5-8-138,0 1 0,0-1-1,1 1 1,0 0 0,0 0-1,1 0 1,-1 0-1,1 0 1,1 0 0,-1 1-1,0 6 1,2-6-132,-1-6 48,1-1-1,0 1 1,0-1-1,0 1 1,-1-1 0,1 1-1,0 0 1,0-1-1,0 1 1,0-1-1,0 1 1,0 0-1,0-1 1,0 1-1,0-1 1,0 1 0,1-1-1,-1 1 1,0 0-1,0-1 1,1 1-1,-1-1 1,0 1-1,0-1 1,1 1 0,-1-1-1,1 1 1,-1-1-1,0 0 1,1 1-1,-1-1 1,1 1-1,-1-1 1,1 0-1,-1 1 1,1-1 0,-1 0-1,2 1 1,7-1-3764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5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7219,'0'0'1601,"-86"135"-801,86-69 81,0 8 287,0 4-543,0-1-401,8-7-208,13-10 112,5-14-128,8-17-304,6-15-1825,8-14 16,-29-5-160,2-23-2514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9:57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1209 57 384,'0'0'13601,"-15"-4"-13070,-114-23 515,25 14-757,0 4 0,-186 8 0,268 2-289,-1 2 0,1 0 0,0 2 1,0 0-1,1 2 0,-1 0 0,1 1 0,1 2 0,0 0 1,0 1-1,1 0 0,0 2 0,1 0 0,-26 26 1,16-13 9,-38 40-125,59-58 105,1 0 0,1 1 0,-1-1 0,1 1 0,0 0 0,1 1 0,-4 10 0,-70 217-14,75-232 13,1 0-1,0 0 0,0 1 0,1-1 1,0 1-1,0-1 0,0 1 0,1 0 1,-1-1-1,1 1 0,1 0 0,-1-1 1,1 1-1,0-1 0,0 1 0,1-1 1,-1 1-1,1-1 0,0 0 0,1 0 1,0 0-1,-1 0 0,1 0 0,1 0 1,-1-1-1,1 1 0,0-1 0,0 0 1,0 0-1,0-1 0,6 5 0,5 1 2,0 0 0,0-1-1,0 0 1,1-1 0,0-1 0,1-1-1,-1 0 1,22 3 0,19 0 4,66 1 0,0 0 28,20 15-4,-90-13-25,0-3 0,79 3 0,-119-10-71,1-1 0,-1-1-1,0 0 1,1 0 0,-1-2 0,0 1 0,0-2-1,0 0 1,-1 0 0,1-1 0,-1-1 0,12-7-1,271-202-1129,-274 197 1179,-2-1-1,0-1 1,-2 0-1,0-2 1,-1 0 0,-1 0-1,-1-2 1,17-39 0,-27 55 123,-1-1-1,0 1 1,0-1 0,-1 1 0,0-1-1,-1 0 1,1 0 0,-2 0 0,1 0 0,-1 0-1,-1 0 1,0 0 0,0 0 0,-1 1-1,0-1 1,0 0 0,-1 1 0,0-1-1,-6-10 1,0 1 47,-2 0 0,-1 1 0,-18-22 0,22 31-39,-1 0 0,1 0 1,-1 1-1,-1 0 0,1 1 1,-1 0-1,-16-7 0,7 5 163,1 1-1,-1 0 0,-1 2 0,-33-6 1,24 8-4559,1 2-4902,16 1 5346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4402,'0'0'3858,"66"122"-2546,-66-57-111,0 6-609,-17 1-80,-9 0-63,-3-2-209,-1-7-240,5-6-112,18-49-2369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6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0 464,'0'0'0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6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1 592,'0'0'11568,"-3"8"-11429,-2 3-90,1 1 1,0 0-1,1 0 1,0 0-1,1 0 1,-1 13 0,-1 88 569,3-47-307,-3 330-90,4-265-5020,0-126 3950,1-4 603,-1 0-1,0 0 1,0 0 0,0-1-1,0 1 1,0 0-1,0 0 1,0 0-1,0 0 1,0-1-1,-1 1 1,1 0-1,0 0 1,0 0 0,-1-1-1,1 1 1,0 0-1,-1 0 1,1-1-1,-1 1 1,1 0-1,-1-1 1,0 1-1,-3 0-1264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7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0 592,'0'0'9188,"-11"137"-8355,11-65 95,11-9 49,8-7-241,9-8-368,12-14 0,10-13-288,14-21-80,12-7 0,10-46-1200,-54 16-2658,-9-6-496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9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53 7427,'0'0'964,"-14"23"-87,-2 3-620,5-11-86,2 0 1,0 1-1,1 0 1,0 1-1,1 0 0,-8 32 1,11-36 97,2 0 0,-1 1 0,2-1-1,-1 27 1,2-37-248,0-1 0,1 1 0,-1 0 0,1 0 0,-1-1 0,1 1 0,0 0 0,0-1-1,0 1 1,0 0 0,0-1 0,1 0 0,-1 1 0,1-1 0,-1 0 0,1 0 0,0 1 0,0-2 0,0 1-1,0 0 1,0 0 0,1 0 0,-1-1 0,0 0 0,1 1 0,-1-1 0,1 0 0,0 0 0,4 1-1,0 0-13,0 0 0,1-1 0,-1 1 0,1-2 0,-1 1-1,1-1 1,-1 0 0,1-1 0,-1 1 0,1-2-1,-1 1 1,1-1 0,-1 0 0,0 0 0,0-1 0,0 0-1,0 0 1,0-1 0,-1 0 0,0 0 0,1-1-1,-2 1 1,1-1 0,0-1 0,-1 1 0,5-7 0,0-1 85,-1-1 1,0-1 0,0 1 0,-2-2 0,11-28 0,-15 35-63,0-1 0,0 0 0,-1-1 0,-1 1 0,0 0 1,0 0-1,-1-1 0,0 1 0,-1 0 0,-4-20 0,2 20-76,-1 1 1,-1 0-1,0 0 0,0 1 1,-9-11-1,-2-5-1841,10 15-1072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29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8980,'0'0'4351,"-3"18"-4174,-56 278 18,15-99-105,40-151-530,19-50-2153,-5-3 2336,0-1 0,-1-1-1,13-14 1,-11 12 50,0 0 0,17-12 0,-24 19 186,1 1 1,-1 1-1,1-1 1,0 1-1,0 0 1,0 0-1,0 0 1,0 1-1,1-1 1,9 0-1,-11 2 23,1-1 49,0 1 0,0-1 0,0 1-1,0 1 1,1-1 0,-1 1 0,7 1-1,-11-1-27,1 0-1,-1-1 0,0 1 0,1 0 0,-1 0 0,0 0 0,0 0 0,0 0 0,0 1 0,0-1 0,0 0 0,0 0 0,0 1 0,0-1 1,-1 1-1,1-1 0,0 1 0,-1-1 0,0 1 0,1-1 0,-1 1 0,0-1 0,1 1 0,-1-1 0,0 1 0,0-1 0,-1 1 0,1 1 1,0 2 78,0-1 1,0 1 0,0-1 0,-1 0 0,1 1 0,-1-1 0,0 1 0,-1-1 0,1 0-1,-1 0 1,0 0 0,0 0 0,0 0 0,0 0 0,-1 0 0,1-1 0,-1 1 0,0-1 0,0 0-1,0 0 1,-1 0 0,1 0 0,-1 0 0,0-1 0,-4 3 0,-3 1-13,-1 1 0,1-2 0,-1 0 0,0 0 0,-1-1 0,1-1 0,-1 0 0,1 0 0,-1-1 0,-23 0 0,29-4-2530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30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0 6627,'0'0'800,"-85"129"-287,55-47 63,1 10 608,4 2-207,8-2 400,10-7-449,7-11-432,0-11-256,22-10-128,11-8-48,7-10-64,5-12-560,8-18-2017,-32-5-1121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30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6691,'0'0'1121,"21"154"-129,-36-79 241,-17 0 15,-6 0-159,-2 0-897,0-1-192,0-9-881,25-53-2656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31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 7652,'0'0'2881,"-36"87"-2769,28-12 208,-1 14-80,-5 10-192,-7 7 48,-5 5-32,-12 1-32,0-4-16,-2-4 16,4-8 0,8-7-32,9-4-288,19-71-2657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35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0 576,'0'0'13025,"-6"2"-12921,-12 4-76,26-4 97,47-3 431,-30 1-142,97-4 443,-36 0-250,0 3 0,143 18 1,434 89 379,-306-69-660,2-31-11,-309-5-188,0 2 1,0 3-1,0 1 1,0 3-1,-2 2 0,75 28 1,-49-16 92,136 27 1,-38-12-134,-156-32-122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2 336,'0'0'10920,"1"0"-10855,-1 0-1,0 0 1,0 0 0,0-1-1,1 1 1,-1 0 0,0 0 0,0 0-1,1 0 1,-1 0 0,0 0-1,1-1 1,-1 1 0,0 0 0,0 0-1,1 0 1,-1 0 0,0 0 0,1 0-1,-1 0 1,0 0 0,0 0-1,1 0 1,-1 0 0,0 1 0,0-1-1,1 0 1,-1 0 0,0 0 0,1 0-1,-1 0 1,0 0 0,0 1-1,0-1 1,1 0 0,-1 0 0,0 0-1,0 1 1,0-1 0,1 0-1,-1 0 1,0 1 0,0-1 0,0 0-1,0 0 1,0 1 0,1-1 0,-1 0-1,0 1 1,23 139 558,-12-68-587,-7-43-9,-1-1 0,0 1 1,-3 0-1,-4 54 0,1-71-15,-1 0 0,0 0 0,0 0-1,-1 0 1,-1 0 0,-8 12 0,-47 65 79,48-71-92,-9 9 4,15-21 4,1 1 1,1 1 0,-1-1-1,1 1 1,0 0 0,-5 13-1,9-10-3844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43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1253 0 112,'0'0'1587,"-17"0"2645,-56 2-2917,62-1-1268,0 2 1,-1-1-1,1 1 1,0 1-1,1 0 1,-1 1-1,1 0 0,-1 0 1,2 1-1,-1 0 1,1 1-1,-12 11 1,-4 0 117,7-3-12,-1 1 1,2 1 0,0 0 0,1 1 0,1 1-1,0 0 1,-21 39 0,0 13-382,-29 77 0,45-97 174,-84 191-92,-114 288-148,65-26 327,93-287-21,-64 263-1,102-367-8,6 2-1,-3 152 1,19 479-433,1-683 460,4-1-1,2 0 0,3 0 1,3 0-1,3-2 0,2 1 1,2-2-1,50 98 0,-11-50 87,4-2-1,5-4 0,4-2 0,138 144 1,-182-215-53,1-1 1,1-1 0,65 42 0,-73-55 11,1-1 0,0-1 0,0-1 0,1-1 1,1-1-1,0-2 0,29 5 0,-16-6-35,-1-2 0,1-1 0,0-2 0,0-2 0,0-2-1,0-1 1,-1-2 0,0-1 0,0-2 0,-1-2 0,0-1 0,-1-2 0,-1-1 0,0-2 0,-1-1-1,-1-1 1,-1-2 0,-1-2 0,-1 0 0,-1-2 0,36-44 0,-22 17-60,-3-2 0,-2-2 0,43-90 0,64-196-605,-111 249 601,-4-2 0,-4-2 0,-5 0 0,-3-1 0,3-136 0,-27-779 154,-3 654-142,3 145 379,-8-1 0,-74-356 1,69 480-328,-66-250 293,69 289-172,-2 1 0,-3 1 0,-1 1 1,-39-60-1,49 90-75,-1 1-1,0 0 1,-2 2 0,0 0 0,-1 0-1,-37-26 1,42 35-49,-1 0 0,0 0 0,0 2 0,-1 0 0,0 0 0,0 1-1,0 1 1,-1 0 0,1 1 0,-1 1 0,-29-1 0,42 2-224,0 1 0,0 0 0,0 0-1,0 1 1,0-1 0,0 0 0,0 1 0,0-1 0,0 1 0,-3 1 0,4-2-113,1 1 0,-1 0 0,0 0 0,1-1 1,-1 1-1,1 0 0,-1 0 0,1 0 1,-1 0-1,1 0 0,0 0 0,-1 0 0,1-1 1,0 1-1,0 0 0,0 0 0,0 0 0,0 0 1,0 0-1,0 0 0,0 0 0,0 2 1,2 17-3746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44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997 109 864,'0'0'6147,"-8"-1"-5605,-36-5 519,14 2 16,-36-2 0,54 7-1055,0 0 1,0 0 0,1 2-1,-1-1 1,0 2 0,1-1-1,0 2 1,0-1 0,0 2-1,1-1 1,-1 1 0,1 1-1,-15 13 1,-23 15 6,2 3 0,2 1 0,1 3 0,2 1 1,3 2-1,1 1 0,2 3 0,2 0 0,3 2 0,-39 89 0,29-33 62,6 1 0,-42 225 0,52-158 70,-3 216 0,25 0-5,-4 124-88,1-33 4,9-421-82,3 1 0,3-1-1,21 74 1,68 174 41,-69-222 29,4-1-1,3-2 1,68 111 0,-88-167 37,2-1-1,1-1 1,2 0-1,0-1 1,1-2-1,2 0 1,0-2-1,1-1 1,1-1-1,1-1 1,1-1-1,57 24 1,-45-28-71,1-1-1,0-3 1,0-1 0,0-3 0,1-1 0,84-3 0,-107-2-36,0-1 1,0-1-1,0-1 0,0 0 0,-1-2 1,1 0-1,-2-1 0,1-1 0,-1-1 1,0 0-1,0-2 0,-1 0 0,-1 0 1,0-2-1,-1 0 0,0-1 1,-1 0-1,0-1 0,11-18 0,90-127 46,53-65 24,-150 204-62,122-156-142,-125 154 128,-1-1-1,-1-1 1,-2 1-1,0-2 1,-1 0-1,7-34 1,1-33-122,8-110-1,-8-100-269,-13 195 442,46-715-111,-42 670 245,-7 1 0,-6 0 0,-35-221 0,14 219-97,-66-346 640,82 463-560,-1 1 0,-2 0 1,-2 1-1,-1 0 0,-1 1 1,-2 1-1,-1 1 0,-2 0 1,-1 1-1,-27-27 0,7 10 141,-94-81 1,121 117-234,-1 0 1,-1 0 0,1 2-1,-2 0 1,0 1 0,0 1-1,0 0 1,-1 2 0,0 0-1,-30-5 1,26 8-2,0 1-1,-1 1 1,1 1-1,0 1 1,-24 5 0,31-3-62,1 1 0,-1 0 0,1 1 1,0 1-1,0 1 0,1 0 0,0 1 1,-15 10-1,14-7-100,1 0 0,-1 2 0,2-1 0,0 2-1,1 0 1,-12 17 0,16-21-478,2 1 0,0 1 0,-9 22 0,12-25-574,0 0-1,1 0 0,0 0 1,1 0-1,-1 19 0,2-10-6134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47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 8548,'16'6'-1094,"9"3"1080,0-1 0,1-2 0,0 0 1,51 3-1,366-20 1511,-3-36-130,-176 16-822,1146-37 264,-122 94-708,-749 10-56,68 3-39,-2-36 44,-500-10-382,142-28 0,-243 35 76,-1 0 0,0-1 0,0 0 1,1 1-1,-1-1 0,0-1 0,0 1 0,0 0 0,0-1 0,0 1 0,3-4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47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32,'18'-5'9399,"70"-16"-8640,2 3 1,100-7-1,204 2-348,-257 17 123,840-21 1434,-710 22-1871,188 4-1,-398 4 87,-30-1-1204,1-1-3533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2:5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7668,'0'0'1891,"8"0"-1939,40 0 303,0 2 1,77 14-1,-33-3-10,682 37 2011,-134-13-1737,-440-30-1573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1215 5987,'0'0'1320,"0"-17"-1098,0-22-129,0-90 1350,1 107-1186,1 0 0,1 0 1,0 1-1,8-23 0,12-16 230,2 2-1,3 1 0,55-85 0,126-147 413,-136 198-653,93-90-1,-139 160-1108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3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6 1697,'0'0'7411,"0"0"-7400,0 0-1,0 0 0,0-1 1,0 1-1,0 0 0,0 0 1,0 0-1,0 0 0,0-1 1,0 1-1,0 0 0,0 0 1,0 0-1,0-1 0,0 1 1,0 0-1,0 0 0,-1 0 1,1 0-1,0-1 0,0 1 1,0 0-1,0 0 0,0 0 1,-1 0-1,1 0 0,0 0 1,0-1-1,0 1 1,0 0-1,-1 0 0,1 0 1,0 0-1,0 0 0,0 0 1,-1 0-1,1 0 0,0 0 1,0 0-1,0 0 0,-1 0 1,1 0-1,0 0 0,0 0 1,0 0-1,-1 0 0,1 0 1,0 0-1,-4 5 45,1-1 0,0 1-1,1 0 1,-1 0 0,1 0-1,0 0 1,-2 8 0,1-4-34,-33 107 177,5 3 1,-16 124-1,29-145-166,-13 115 141,27-120-5754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4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5154,'0'0'1025,"-4"87"223,4-44 65,2-5-128,19-11-417,7-5-160,8-10-352,6-8-96,3-4-160,1-28-1776,-35 6-273,-5-9-4338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4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6243,'0'0'928,"0"111"-431,0-62 415,0-6 48,8-2-303,9-15-289,7-14-336,16-12-32,13-18-112,18-40 48,10-30 64,-46 35-2786,-7 1-4177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5378,'0'0'1076,"-17"5"-199,-1 0-589,3-1 87,1 0 0,0 1 0,0 0 0,0 1 0,-23 14 0,36-19-354,1-1 0,-1 1 1,0 0-1,1-1 1,-1 1-1,0 0 1,1-1-1,-1 1 1,1 0-1,-1-1 1,1 1-1,-1 0 1,1 0-1,0 0 1,-1 0-1,1-1 1,0 1-1,0 0 1,0 0-1,0 0 0,-1 0 1,1 0-1,0 0 1,1 0-1,-1 0 1,0-1-1,0 1 1,0 0-1,0 0 1,1 0-1,-1 0 1,0 0-1,1-1 1,-1 1-1,1 0 1,-1 0-1,1 0 1,-1-1-1,1 1 1,0 0-1,29 28-117,-28-27 141,14 9-14,-6-3-29,0 0-1,0 0 1,-1 0 0,12 16 0,-19-22 1,0 0 1,-1 0 0,1 0-1,-1 1 1,0-1 0,1 1-1,-1-1 1,0 1 0,-1 0-1,1-1 1,0 1 0,-1 0 0,1-1-1,-1 1 1,0 0 0,0 0-1,0-1 1,0 1 0,-1 0-1,1 0 1,-1-1 0,0 1-1,1-1 1,-1 1 0,0 0-1,-3 3 1,0 0 6,-1-1 0,1 0 0,-1 0 0,0-1-1,-1 1 1,1-1 0,-1 0 0,0-1 0,-9 5 0,4-3-7,0 0 0,0 0 0,0-1 1,-22 5-1,31-9-307,33-4-5043,7-13 4662,-24 9-671,13-6-1904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4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48 312 896,'0'0'9469,"-10"1"-8925,-19 3-603,21-2-41,20-3-29,14-4 247,-1 0 1,1-2-1,-2-1 0,1-1 1,34-18-1,25-8 298,306-86 319,-100 33-2268,-257 75-2517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7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52 208,'0'0'8871,"-22"10"-7732,0 0-797,-20 9 807,-56 34 1,97-52-1115,0-1 1,1 1-1,-1-1 0,0 1 0,0-1 0,0 1 1,1-1-1,-1 1 0,0 0 0,1-1 0,-1 1 0,0 0 1,1 0-1,-1-1 0,1 1 0,-1 0 0,1 0 1,-1 1-1,1-1-39,0-1-1,1 0 1,-1 1 0,0-1 0,0 1 0,1-1 0,-1 0 0,0 1 0,1-1-1,-1 0 1,0 1 0,1-1 0,-1 0 0,1 0 0,-1 1 0,0-1-1,1 0 1,-1 0 0,1 0 0,-1 0 0,1 0 0,-1 1 0,1-1 0,-1 0-1,1 0 1,40 1-1027,-37-1 914,5-2-187,0 1 0,0-1 0,0-1 0,-1 0 0,1 0 0,-1-1 0,0 0 0,0 0 0,0-1 0,-1 0 0,1 0 0,-1-1 0,8-7 0,36-25-2278,-48 37 2377,-5 20 1838,-10 6-1278,10-22-233,0 0 0,0 0 0,1 0 0,-1 0-1,0 0 1,1 1 0,0-1 0,0 1 0,0-1 0,0 1 0,1-1-1,-1 1 1,1-1 0,0 1 0,0 0 0,0-1 0,1 1 0,0 4-1,9-4-102,-3-4-144,-1 0 0,1 0 0,-1-1 0,0 0 0,1 0 0,-1-1 0,0 1 0,0-2 0,0 1 0,0-1 0,0 1 0,0-2 0,-1 1 0,7-5 0,9-9-924,0-1 0,21-22 0,-3 1-1314,-29 29 2200,29-19 6140,-39 58-4259,0 86 67,0-115-1795,0 1 0,0 0 0,0 0 0,0-1 0,0 1 1,0 0-1,0 0 0,0-1 0,0 1 0,1 0 1,-1 0-1,0-1 0,0 1 0,1 0 0,-1-1 0,1 1 1,-1 0-1,0-1 0,1 1 0,-1-1 0,1 1 1,-1-1-1,1 1 0,0-1 0,-1 1 0,1-1 0,0 1 1,-1-1-1,1 0 0,0 1 0,-1-1 0,1 0 1,0 0-1,-1 1 0,1-1 0,0 0 0,0 0 0,-1 0 1,1 0-1,0 0 0,0 0 0,0 0 0,-1 0 1,1 0-1,0-1 0,-1 1 0,1 0 0,0 0 0,0-1 1,-1 1-1,1 0 0,0-1 0,-1 1 0,1-1 0,-1 1 1,1-1-1,0 0 0,4-2-44,0-1 1,-1 1-1,0-1 1,0 0-1,0 0 1,4-6-1,-5 7 69,5-10 18,0 0 0,0 0 0,6-17 0,-11 36 9,1 0 0,-1 0 0,1 0 0,0-1 0,0 1 0,0-1 1,1 0-1,7 6 0,27 6-824,-35-16 748,-1 0 0,0 0 0,1 0 0,-1 0 0,0 1 0,0-1 0,0 1 0,0 0 0,0-1 0,0 1 0,-1 1 0,1-1 0,-1 0 0,1 1 0,-1-1 0,0 1 0,0 0 0,0 0 0,0-1 0,-1 1 0,1 1 0,-1-1 0,2 3 0,4 20 68,-2 0 0,0 1 1,2 46-1,-7 85-81,-2-70-267,2-87-4,0-7-141,-1-89-1377,3-125 1562,-1 213 351,0-1 0,0 0 1,1 0-1,0 0 0,0 1 0,0-1 0,1 1 1,0 0-1,1 0 0,0 0 0,0 0 0,0 0 1,1 1-1,0 0 0,0 0 0,1 0 0,0 1 1,0-1-1,0 1 0,0 1 0,1-1 0,0 1 1,0 0-1,0 1 0,0 0 0,0 0 0,1 0 1,-1 1-1,1 0 0,0 1 0,13-2 0,-21 3-76,7 0 75,1-1 0,-1 1 0,1 0 0,-1 1 0,0-1 0,11 4 0,-16-4-62,0 1 0,-1 0 0,1 0 0,0 0 0,0 0 0,0 1 0,-1-1 0,1 0 0,-1 1 0,1-1 0,-1 1 1,1-1-1,-1 1 0,0 0 0,0 0 0,0 0 0,0-1 0,0 1 0,0 0 0,0 0 0,-1 0 0,1 0 0,-1 0 1,0 0-1,1 1 0,-1 2 0,1 2 4,0-1 0,-1 1-1,0-1 1,0 0 0,-1 1 0,1-1 0,-1 0 0,-1 1-1,1-1 1,-1 0 0,0 0 0,0 0 0,-1 0 0,0 0 0,0-1-1,0 1 1,-1-1 0,0 0 0,0 0 0,0 0 0,0 0 0,-1-1-1,0 0 1,0 0 0,-6 4 0,0-5-946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07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1 436 5026,'0'0'1313,"21"-4"-25,7 0-893,-5 1-36,0-1 0,0-1 0,40-14 0,-31 6-230,0 0-1,-1-3 1,52-33 0,-69 39-232,-1 0 1,0 0-1,0-1 0,-1-1 0,-1 0 1,0-1-1,-1 0 0,0 0 0,15-30 0,-21 35 48,-1-1-1,0 0 0,-1-1 0,0 1 1,0 0-1,-1-1 0,0 1 0,-1-1 1,-1-15-1,0 22 70,1 1 0,-1 0 0,0 0 0,1-1 0,-1 1 0,0 0 0,-1 0 0,1 0 1,0 0-1,0 0 0,-1 0 0,1 0 0,-1 0 0,0 0 0,0 1 0,1-1 0,-1 1 0,0-1 0,0 1 0,-1 0 1,1 0-1,0 0 0,0 0 0,0 0 0,-1 0 0,1 1 0,0-1 0,-4 0 0,0 0 68,-1 0 1,1 0-1,0 1 0,-1 0 0,1 0 0,0 0 1,-1 1-1,1 0 0,0 0 0,-8 3 0,8-1-8,-1 0-1,1 1 1,0 0 0,0 0-1,0 1 1,0 0-1,1 0 1,0 0-1,0 0 1,-8 13-1,2-3-2,2 1-1,-1 0 1,-7 21 0,13-27-34,0 1 1,0-1-1,1 1 1,1 0-1,0-1 1,0 1-1,1 0 1,1 0 0,0 0-1,0 0 1,1 0-1,2 12 1,0-14-17,-1 0 1,1 0-1,1-1 1,-1 1-1,2-1 1,-1 0-1,1 0 1,0-1-1,0 0 1,1 1 0,0-2-1,1 1 1,-1-1-1,14 10 1,-7-7-20,0-1 0,0-1 0,1 0 0,0-1 0,0 0 1,0-1-1,1 0 0,20 2 0,1-1-64,0-2-1,49-2 1,-75-2 27,0-1 1,0 0 0,0-1 0,0 0 0,0-1 0,0 0 0,-1 0-1,0-1 1,1-1 0,-1 1 0,10-8 0,-13 8 39,1-1 0,-1 0 0,0 0 0,0-1-1,-1 1 1,1-1 0,-1 0 0,0-1 0,-1 1 0,0-1 0,0 0 0,0 0 0,-1-1 0,4-12-1,-6 19 11,-1 0-1,0 1 1,1-1-1,-1 0 0,0 0 1,0 0-1,1 0 1,-1 0-1,0 0 0,0 1 1,0-1-1,0 0 1,0 0-1,0 0 0,-1 0 1,1 0-1,0 0 1,0 0-1,-1 0 0,1 1 1,0-1-1,-1 0 1,1 0-1,-1 0 0,1 1 1,-1-1-1,1 0 1,-1 1-1,0-1 0,1 0 1,-1 1-1,0-1 1,1 1-1,-1-1 0,0 1 1,-1-1-1,-1 0 100,0 1 0,-1-1 0,1 1 0,0 0 0,-1 0 0,1 0 0,0 0 0,-7 2-1,7-1-64,0 0 0,0 0-1,1 1 1,-1-1-1,0 0 1,0 1-1,1 0 1,-1-1-1,1 1 1,-1 0-1,1 1 1,0-1-1,0 0 1,0 1-1,0-1 1,0 1 0,0-1-1,1 1 1,-1 0-1,1 0 1,0 0-1,0 0 1,-1 5-1,-1 4 67,0 1-1,1-1 0,1 1 1,0 20-1,1-29-95,0 0-1,1 0 1,-1 0-1,1 0 1,0 0 0,0 0-1,1 0 1,-1 0-1,1 0 1,0 0-1,0-1 1,0 1-1,0 0 1,1-1-1,-1 0 1,1 0 0,0 0-1,0 0 1,0 0-1,1-1 1,-1 1-1,0-1 1,1 0-1,0 0 1,4 2-1,1 0-215,0 0 0,0-1 0,0-1-1,12 3 1,36 0-4928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47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1387 227 32,'0'0'7230,"-21"-16"-5584,-75-51-902,71 51-516,-1 0-1,-1 1 1,0 2 0,-1 1-1,-1 1 1,-53-12-1,54 16-68,1 2 0,-1 1-1,0 2 1,0 0 0,-1 2 0,1 1 0,0 1-1,-32 8 1,24-2-109,1 1 0,1 2 0,0 2 0,0 1 0,-59 35 0,51-23-62,2 1 0,0 3 0,2 0-1,2 3 1,1 1 0,-44 55 0,59-64 1,2 1 0,0 1-1,2 0 1,1 2 0,2-1 0,0 2 0,2 0-1,2 0 1,0 1 0,-8 61 0,14-60 48,0 0-1,2 0 1,2 1 0,1-1-1,1 0 1,2 0 0,1-1-1,1 1 1,2-1 0,1-1-1,25 53 1,-16-50-11,1 0 0,1-1 0,2-1 0,1-1 0,1-1 0,2-1 0,51 41 0,-51-49-34,0-1 0,1-2 0,1 0 0,1-2 0,0-1 0,1-2 0,0-1 0,1-1 0,41 7 0,-31-10-19,1-2-1,0-2 1,1-2-1,-1-2 1,0-1-1,45-9 1,-53 4 36,0-2 1,0-1-1,-1-2 0,-1-1 1,0-2-1,0-1 0,49-33 1,-34 14 31,-2-1-1,-1-3 1,72-82 0,-67 61 49,-3-2-1,56-97 1,-84 124-26,-1-1 0,-1 0 0,-2-1 0,-2-1 0,-2 0 0,-1-1 0,-1 0 0,-3 0 0,3-66 0,-8 82-35,-2 0-1,0 0 0,-2 0 1,0 1-1,-1-1 0,-2 1 1,0 0-1,-1 0 0,-1 1 1,-2 0-1,0 0 0,0 1 1,-2 1-1,-1 0 0,-20-25 1,11 20-36,-1 2 0,-2 0 1,0 1-1,0 2 0,-2 0 1,0 2-1,-50-22 0,54 25-1623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48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1020 121 864,'-16'-6'5630,"15"5"-5549,-28-10 783,0 1 1,-1 1 0,0 2 0,-33-5-1,0 8 318,-116 8 0,157-2-1150,0 2 0,0 0 0,0 2 1,1 0-1,0 1 0,0 2 0,1 0 0,0 1 0,-19 12 0,15-5-12,1 0 0,1 1-1,1 2 1,0 0-1,2 1 1,-26 34 0,22-21-17,1 1 0,3 1 1,0 0-1,2 2 1,2 0-1,2 0 1,1 2-1,2-1 0,2 1 1,-4 42-1,8-25-19,4 100-1,2-127 31,2-1 1,1 1-1,1-2 1,2 1-1,13 34 1,-1-18 41,3 0 1,1-1-1,2-1 1,2-2-1,56 63 1,-37-53-27,3-2 1,1-2 0,87 59-1,-109-86-31,0-2 1,2-1-1,0-1 0,1-2 1,0-1-1,53 13 0,-62-21-7,0-1-1,0 0 1,0-2-1,1-1 1,-1-1-1,0-1 1,0-1-1,1-1 1,-1-1-1,41-12 0,-29 2-13,0-1-1,-1-1 1,-1-2-1,0-1 0,42-34 1,-32 18-74,0-2-1,-3-2 1,37-44 0,-47 45 93,-2-1 1,-2-1-1,-1-2 0,-3 0 0,-1-2 1,-2 0-1,-2-1 0,14-57 0,-13 20 80,-3-1-1,-4-1 0,2-148 0,-13 193-20,-1 1 0,-2-1 0,-2 1 0,-14-56 0,14 75 157,-1 1 1,-1 0-1,-1 0 0,-1 1 0,0 0 1,-1 1-1,-1 0 0,-1 0 0,0 1 0,-26-25 1,12 19 392,0 0 1,-43-23-1,-17-13 288,83 55-783,0 0 0,0 1 0,0-1 0,0 1 1,0 0-1,0 0 0,-1 0 0,1 0 0,0 1 0,-1-1 1,-5 1-1,9 0-53,-3-2-3,0 1-1,0-1 1,0 1-1,0 0 1,0 0-1,0 0 1,0 0-1,0 1 1,-1-1-1,1 1 1,-5 0-1,4-1 10,-33-3-61,0 1-1,-1 2 1,1 2 0,0 1-1,0 2 1,-45 11 0,57-6-128,25-8-16,-1-1 1,1 1-1,0 0 0,-1-1 1,1 1-1,0-1 0,-1 1 0,1 0 1,0-1-1,0 1 0,0 0 0,-1 0 1,1-1-1,0 1 0,0 0 0,0-1 1,0 1-1,0 0 0,0 0 0,1-1 1,-1 1-1,0 0 0,0-1 1,0 1-1,1 0 0,-1-1 0,0 1 1,1 0-1,-1-1 0,1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58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1937,'0'0'8849,"3"0"-9393,229 12 2235,-144-11-1372,0-5-1,147-23 1,-77-4-77,-151 31-210,-5 0 289,-345 25 1478,7-1-952,274-24 215,60 0-971,5 0-195,49-3 11,69-12 1,17-1 111,-16 13-1516,-149 15 1449,-4-2 315,0-1-1,0-1 0,-1-2 1,0-1-1,-50 1 0,92-7-292,1-1-1,-1 0 0,0 0 1,0-1-1,17-7 0,10-2 27,24-2-183,1 2-1,0 4 1,1 2-1,87 3 1,-150 3 176,0 1 0,0-1 1,0 0-1,0 1 0,0-1 1,-1 1-1,1-1 0,0 0 1,0 1-1,0-1 0,0 1 1,0-1-1,-1 0 0,1 1 1,0-1-1,0 0 0,-1 1 1,1-1-1,0 0 0,0 1 1,-1-1-1,1 0 0,0 0 1,-1 1-1,1-1 0,0 0 1,-1 0-1,-12 7 55,0 0 0,0-1 0,0-1 1,-1 0-1,1-1 0,-17 3 0,-90 10 82,-93-12 667,154-6-164,59 1-630,0 0 1,0 0 0,0 0 0,0 0-1,0 0 1,0 0 0,0 0-1,0 0 1,1 0 0,-1 0 0,0 0-1,0 0 1,0 0 0,0 0-1,0 0 1,0 0 0,0 0-1,0 0 1,0 0 0,0 0 0,0 0-1,0 0 1,0-1 0,0 1-1,0 0 1,0 0 0,0 0-1,0 0 1,0 0 0,0 0 0,0 0-1,0 0 1,0 0 0,0 0-1,0 0 1,0-1 0,0 1-1,0 0 1,0 0 0,0 0 0,0 0-1,0 0 1,0 0 0,0 0-1,0 0 1,0 0 0,0 0 0,0 0-1,0 0 1,0-1 0,11-4-116,49-15 87,0 2 1,2 3-1,0 3 0,0 2 0,1 3 0,66 2 1,-128 5-61,-1 1 0,1-1 0,0 1 0,-1 0 1,1-1-1,0 1 0,-1 0 0,1 0 0,-1-1 1,1 1-1,-1 0 0,0 0 0,1 0 0,-1 0 1,0 0-1,1-1 0,-1 1 0,0 0 0,0 0 0,0 0 1,0 0-1,0 0 0,0 0 0,0 0 0,0 0 1,0 0-1,-1 1 0,-2 26-4165,-21-10-5688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04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8500,'0'0'2553,"-19"-1"-1651,-59 1-169,77 0-677,0 0 0,-1 0 0,1 0 0,-1 0-1,1 0 1,0 1 0,-1-1 0,1 0 0,-1 0-1,1 1 1,0-1 0,0 1 0,-1 0 0,1-1-1,0 1 1,0 0 0,0 0 0,-1-1 0,1 1-1,-2 2 1,3-2-24,0 1 0,-1-1 0,1 0 1,0 0-1,0 0 0,-1 1 0,1-1 0,0 0 0,0 0 0,0 0 0,1 1 0,-1-1 0,0 0 1,1 1-1,0 6 6,-1 0-26,0 0 0,1 0 1,1 0-1,-1 0 0,1 0 0,0-1 0,1 1 1,0 0-1,6 9 0,3 4-79,27 34 0,-27-40-44,-10-12 78,0-1-1,0 1 1,0-1-1,-1 1 0,1 0 1,-1 0-1,0 0 1,1 0-1,-2 0 1,1 0-1,0 0 1,0 1-1,-1-1 1,0 0-1,0 0 1,1 0-1,-2 1 0,1-1 1,0 0-1,-1 0 1,0 0-1,1 1 1,-1-1-1,0 0 1,-1 0-1,1 0 1,0 0-1,-1-1 1,0 1-1,0 0 0,0-1 1,0 1-1,0-1 1,0 0-1,-1 1 1,-2 1-1,-4 4-24,-2 0 0,1-1-1,-1-1 1,0 1 0,-1-2-1,0 1 1,-22 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0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7427,'0'0'1628,"10"-16"-548,-2 4-948,-4 5-93,0 1 0,0-1 0,1 1 0,0-1-1,0 1 1,0 1 0,1-1 0,0 1 0,0 0 0,0 0 0,1 1 0,-1 0 0,1 0-1,11-4 1,-2 3 20,1 2 0,0 0-1,-1 1 1,1 0 0,21 1-1,-36 1-57,0 0-1,-1 0 0,1 1 1,0-1-1,-1 0 0,1 1 1,0-1-1,-1 0 0,1 1 0,0 0 1,-1-1-1,1 1 0,-1 0 1,0 0-1,1 0 0,-1 0 1,1 0-1,-1 0 0,0 1 0,0-1 1,0 0-1,0 1 0,0-1 1,0 0-1,0 1 0,0-1 1,-1 1-1,1 0 0,0-1 0,0 3 1,1 5 78,-1 0 1,0-1-1,0 1 1,-1 16-1,0-13 77,0 15-16,-2 0 0,0 0 0,-2-1 0,-1 1 0,-1-1 0,-18 49 0,17-57 36,4-12-46,0 0 1,1 0 0,0 1-1,0-1 1,0 1 0,1 0 0,-1 7-1,2-13-131,0-1 0,0 1 0,1 0-1,-1 0 1,0-1 0,0 1 0,0 0-1,1-1 1,-1 1 0,0 0 0,0-1-1,1 1 1,-1-1 0,1 1-1,-1 0 1,1-1 0,-1 1 0,1-1-1,-1 1 1,1-1 0,-1 1 0,1-1-1,0 0 1,-1 1 0,1-1 0,-1 0-1,1 0 1,1 1 0,21 3-90,-19-4 80,11 2-341,-1-1 0,1-1 0,-1 0 0,0-1 0,1 0 0,-1-2 0,0 1 0,0-2 0,0 0 0,0 0 0,-1-2 0,0 1 0,0-2 0,0 0 0,21-15 0,-15 2-2289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08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60 5346,'0'0'3962,"0"14"-3671,-2 297 915,2-316-1206,5-147 17,-3 128-30,1 0 1,2 0-1,0 1 1,13-35 0,-16 54 3,-1 0 0,1-1 0,0 1 0,0 0 1,0 0-1,1 0 0,-1 1 0,1-1 0,0 1 0,0-1 1,1 1-1,-1 0 0,0 0 0,1 0 0,0 1 1,0-1-1,0 1 0,0 0 0,0 0 0,0 0 1,0 1-1,1-1 0,-1 1 0,1 0 0,-1 0 0,1 1 1,-1-1-1,1 1 0,-1 0 0,1 0 0,-1 1 1,7 1-1,-8-2 56,0 1 0,0 0-1,0 0 1,-1 0 0,1 1 0,0-1 0,0 1 0,-1 0-1,1-1 1,-1 1 0,0 0 0,0 0 0,1 1 0,-1-1 0,0 0-1,-1 1 1,1-1 0,0 1 0,-1 0 0,1-1 0,-1 1 0,0 0-1,0 0 1,0 0 0,-1 0 0,1 0 0,0 5 0,1 6 293,0 0 0,-1 0 0,-1 0 0,-2 26 0,-1-29-212,1-1 1,-1 0 0,0 0-1,-1 0 1,-1-1 0,1 1-1,-1-1 1,-1 0-1,0-1 1,0 1 0,-1-1-1,0 0 1,-10 9 0,6-6-160,-1-1 0,0-1 0,-1 1 0,0-2 0,0 0 1,0-1-1,-1 0 0,-22 7 0,30-13-2378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1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11413,'0'0'0,"99"99"-160,-34-72 160,5-8-128,4-12 96,4-7 16,1 0-48,-3-23-1425,-9-11-1696,-56 10-817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1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8676,'0'0'3007,"15"5"-3362,0 1 404,0 0 0,0 0 1,0 2-1,-1 0 0,0 0 0,-1 1 0,0 1 1,-1 0-1,1 1 0,9 12 0,-14-12-13,-1-1 0,-1 1 0,0 1 0,0-1-1,-1 1 1,0 0 0,-1 0 0,-1 0-1,0 0 1,-1 1 0,0-1 0,0 1-1,-2 0 1,0-1 0,-2 26 0,0-23-68,-1-1 0,0 0 1,-1 0-1,-1 0 0,0 0 0,0-1 1,-2 0-1,0 0 0,0 0 0,-1-1 1,0 0-1,-1-1 0,-16 16 0,4-11-530,9-11-971,6-37-7200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4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0 3410,'0'0'2641,"104"74"-2097,-100-40 32,-4 7-112,-4 7 497,-28 5 143,-10 1-159,-1-1-625,1-5-208,15-9-16,14-8-96,13-9-2001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2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7796,'0'0'3601,"0"143"-3185,0-81-127,0-2-241,0-7 32,0-7-80,0-10-192,9-16-1201,3-11-1857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9188,'0'0'3330,"54"121"-2946,-28-78-320,4-2-64,5-11-16,-1-11-1057,2-14-1360,-2-5-672,-2-24 432,-26-3 560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2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6883,'0'0'6531,"-40"142"-6467,38-86-48,2-1-16,0-11-96,23-13-1361,9-19-656,6-12-832,2-2 80,-27-18 432</inkml:trace>
  <inkml:trace contextRef="#ctx0" brushRef="#br0" timeOffset="1">291 265 6227,'0'0'491,"10"16"-128,36 50-43,-45-64-305,1-1 0,0 1 1,0 0-1,0 0 0,0-1 1,0 1-1,0-1 0,0 0 1,1 0-1,-1 0 0,0 0 1,1 0-1,-1 0 0,1-1 1,-1 1-1,1-1 0,-1 1 1,1-1-1,-1 0 0,1 0 1,-1 0-1,1-1 0,0 1 1,-1 0-1,5-2 0,-1 0 22,0 1-12,1-2 0,-1 1 1,0-1-1,1 0 0,-2 0 1,1 0-1,0-1 0,0 0 1,-1 0-1,0-1 0,0 1 1,0-1-1,7-11 0,0 0 128,0-1-1,-1 0 0,10-25 0,-16 32 91,-1 0 1,0-1-1,-1 0 1,0 0 0,-1 0-1,0 0 1,-1 0-1,0 0 1,-1-13-1,0 22-101,0-1 0,0 1 0,0 0 0,-1-1 0,1 1 0,-1 0 0,1 0 0,-1-1 0,0 1 0,0 0 0,0 0 0,0 0 0,0 0 0,-1 0-1,1 0 1,-1 1 0,1-1 0,-3-2 0,0 1 29,1 1-1,-1-1 1,0 1-1,-1 0 1,1 0-1,0 0 1,-1 0 0,-6-1-1,-7-1 47,0 2-1,0 0 1,-30 0 0,19 6-383,28-4-22,0 1 0,0-1 1,0 0-1,0 1 0,0-1 1,1 1-1,-1 0 0,0-1 1,0 1-1,1-1 1,-1 1-1,0 0 0,1 0 1,-1-1-1,1 1 0,-1 0 1,1 0-1,-1 0 0,1 0 1,0 0-1,-1 0 0,1-1 1,0 1-1,0 0 0,0 0 1,0 0-1,0 0 1,0 1-1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3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11205,'0'0'1505,"0"20"-1308,-1 18-113,0 75 86,1-96-154,1-1-1,1 1 0,1-1 1,8 31-1,-11-46-54,0 0-1,1 0 1,-1 0 0,0 0-1,0 0 1,1 0 0,-1 0-1,1 0 1,-1 0-1,1 0 1,-1 0 0,1-1-1,-1 1 1,1 0 0,0 0-1,0 0 1,-1-1 0,1 1-1,0 0 1,0-1-1,0 1 1,0-1 0,-1 1-1,1-1 1,0 1 0,0-1-1,0 0 1,0 1-1,0-1 1,0 0 0,1 0-1,-1 0 1,0 1 0,0-1-1,0 0 1,0-1 0,0 1-1,0 0 1,0 0-1,0 0 1,0-1 0,0 1-1,0 0 1,0-1 0,0 1-1,0-1 1,0 1 0,0-1-1,-1 0 1,1 1-1,0-1 1,0 0 0,-1 1-1,1-1 1,0 0 0,0-1-1,5-5-53,0 1 0,0-2-1,-1 1 1,9-16-1,14-42 237,-21 47 124,1-1 0,1 1 1,19-30-1,-28 47-255,1 0 0,-1 0 0,1 0 1,0 0-1,0 0 0,-1 0 0,1 0 1,0 1-1,0-1 0,0 0 0,0 0 1,0 1-1,0-1 0,0 0 1,0 1-1,0-1 0,1 1 0,-1 0 1,0-1-1,0 1 0,0 0 0,1 0 1,0-1-1,0 2 0,-1-1 0,0 1 1,0-1-1,0 1 1,0 0-1,0 0 0,0-1 1,0 1-1,0 0 0,0 0 1,0 0-1,0 0 0,0 0 1,-1 0-1,1 0 0,0 0 1,-1 1-1,1 0 0,4 10 55,-1 0 1,0 0-1,3 20 0,-4-21-45,-1 1-433,0 0 0,2-1 0,-1 0 0,2 0 0,-1 0 1,2 0-1,-1-1 0,1 1 0,14 16 0,-9-21-3809,0-6 647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3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9300,'0'0'681,"17"3"-569,56 8 26,-71-11-130,0 1-1,0-1 0,0 0 0,1 0 0,-1-1 1,0 1-1,0 0 0,0-1 0,0 1 0,0-1 0,0 0 1,0 1-1,0-1 0,0 0 0,0 0 0,0-1 1,-1 1-1,1 0 0,0 0 0,-1-1 0,1 1 1,-1-1-1,1 0 0,-1 1 0,0-1 0,0 0 1,0 0-1,0 0 0,0 0 0,1-2 0,0-2 8,0-1 0,-1 1 0,0-1 0,0 0 0,0 1 0,-1-10 1,0 16-16,0-2 34,0 0 0,0 0 0,0 0 0,0 0 0,0 0 1,-1 0-1,1 1 0,0-1 0,-1 0 0,0 0 1,1 0-1,-1 1 0,0-1 0,0 0 0,0 1 1,0-1-1,0 1 0,0-1 0,0 1 0,-1-1 1,1 1-1,0 0 0,-1 0 0,1-1 0,-1 1 1,0 0-1,-3-1 0,-1 0 259,-1 1 1,1-1-1,-1 1 0,0 1 1,1-1-1,-11 2 1,7-1-5,8 0-242,0 0 0,0 0 0,-1 0 0,1 1 0,0-1 0,0 1 1,0-1-1,-1 1 0,1 0 0,0 0 0,0 0 0,0 0 0,0 0 0,1 0 0,-1 0 1,0 1-1,0-1 0,1 1 0,-1-1 0,-2 4 0,2-2-20,0 1 0,0 0-1,1-1 1,-1 1 0,1 0 0,0 0 0,0 0-1,0 0 1,0 0 0,0 8 0,1-6-31,0 1 0,0 0 1,1 0-1,0-1 0,0 1 1,0-1-1,1 1 0,0-1 1,0 1-1,1-1 0,0 0 1,0 0-1,8 11 0,-2-8-427,0 0 0,1 0-1,0-1 1,0-1 0,1 0 0,20 11-1,-24-15-603,0 0 0,0-1-1,0 0 1,0 0 0,1 0 0,-1-1-1,14 1 1,-7-2-2292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4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6467,'0'0'4098,"-2"106"-4002,2-84-96,0 0 80,4-1-80,1-4-16,1-4-832,2-2-1682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5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9140,'0'0'2188,"16"-3"-2001,-11 3-167,4-2 9,0 1 0,0-1 0,0 0-1,-1-1 1,1 0 0,-1 0 0,1-1 0,-1 0 0,0 0-1,-1-1 1,1 0 0,-1-1 0,11-10 0,-14 12-23,-1 0 1,0 0 0,0-1-1,0 1 1,0-1-1,-1 0 1,1 0 0,-1 0-1,-1 0 1,1 0-1,-1 0 1,0-1-1,0 1 1,0 0 0,-1-1-1,0-6 1,0 11 31,0 1 1,0-1-1,0 0 1,-1 1-1,1-1 1,0 1-1,-1-1 0,1 0 1,0 1-1,-1-1 1,1 1-1,-1-1 1,1 1-1,-1-1 1,1 1-1,-1-1 0,1 1 1,-1 0-1,1-1 1,-1 1-1,0 0 1,1-1-1,-1 1 1,0 0-1,1 0 0,-1-1 1,0 1-1,1 0 1,-1 0-1,0 0 1,1 0-1,-2 0 1,-30 0 797,22 1-564,6-2-212,0 1 0,0 1 0,0-1 0,0 0 0,0 1 0,-1 0 0,1 0 0,0 0 0,1 1 0,-1-1 0,0 1 0,0 0 0,1 0 0,-1 0 0,1 1 0,-1-1 0,1 1 0,0 0 0,0 0 0,0 0 0,1 0 0,-1 0 0,-3 6 0,2-1-40,1 0 0,0 0-1,0 1 1,1-1 0,0 1-1,1-1 1,-1 1 0,2 0-1,-1-1 1,2 12 0,-1-14-40,1-1 0,0 1-1,1-1 1,-1 0 0,1 0 0,0 0 0,1 0 0,-1 0 0,1 0 0,0 0 0,0-1 0,0 1 0,1-1 0,-1 0 0,1 0 0,0 0-1,0-1 1,1 1 0,-1-1 0,1 0 0,7 4 0,0-1-457,1 0-1,-1 0 1,1-2 0,0 1-1,0-2 1,0 0-1,24 3 1,-20-4-650,0-1 0,1-1 0,-1 0 0,0-1 0,0-1 0,31-8 0,-47 10 977,1-1 0,-1 0 0,1 0 1,-1 1-1,0-1 0,1 0 0,-1 0 0,0-1 0,0 1 0,1 0 0,0-2 0,-1 2 100,10-13-1668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226 539 5475,'0'0'4132,"-19"-1"-2360,-64-2-420,77 3-1250,0 1 1,0 0-1,1 0 0,-1 0 0,1 0 0,-1 1 1,1 0-1,0 0 0,-1 1 0,1-1 0,0 1 0,0 0 1,1 0-1,-1 1 0,1 0 0,0-1 0,0 1 1,0 1-1,0-1 0,0 1 0,1-1 0,-5 9 1,7-11-103,0 0 0,0-1 0,0 1 1,1 0-1,-1-1 0,0 1 0,1 0 1,-1 0-1,1-1 0,-1 1 0,1 0 1,0 0-1,0 0 0,0 0 0,0 0 1,0 0-1,0-1 0,1 1 0,-1 0 1,0 0-1,1 0 0,0 0 0,-1-1 1,1 1-1,0 0 0,0-1 0,0 1 1,0-1-1,0 1 0,0-1 0,1 1 1,-1-1-1,0 0 0,1 1 0,-1-1 1,1 0-1,-1 0 0,1 0 0,0 0 1,-1 0-1,1-1 0,0 1 0,0 0 1,3 0-1,7 2-89,1 0 1,-1-1-1,1-1 0,0 0 1,14 0-1,-15-2-100,1 1-1,0-2 0,-1 1 1,1-2-1,-1 0 0,0 0 1,0-1-1,0-1 0,-1 0 0,1 0 1,-1-1-1,0-1 0,-1 0 1,1 0-1,-2-1 0,1 0 1,-1-1-1,0 0 0,10-13 1,4-9-264,0-1 0,-3-1 0,33-68 0,29-113-1262,-75 192 1842,0 6 237,-2-1-1,0 0 0,-1 0 1,0 0-1,1-36 3978,-5 81-2583,-5 30-1564,-3 0 0,-18 73-1,-1 1-128,17-74-563,2 0 1,3 0-1,5 107 1,7-126-3236,-7-38 3531,0-1 0,0 1 0,1-1 0,-1 1 0,0-1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7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318 348 7043,'0'0'1694,"-16"0"-645,8-1-943,-8 0 237,-1 0 0,1 1-1,-1 0 1,1 2 0,0 0-1,-1 1 1,1 0 0,-28 10 0,28-6-176,1 1 0,0 0 1,1 1-1,0 1 0,0 0 0,-15 15 1,29-25-190,0 0 0,0 0 0,0 0 1,0 0-1,-1 1 0,1-1 0,0 0 1,0 0-1,0 0 0,0 0 0,0 0 0,0 0 1,0 1-1,0-1 0,-1 0 0,1 0 0,0 0 1,0 0-1,0 0 0,0 1 0,0-1 1,0 0-1,0 0 0,0 0 0,0 0 0,0 1 1,0-1-1,0 0 0,0 0 0,0 0 0,0 0 1,0 1-1,0-1 0,0 0 0,0 0 0,1 0 1,-1 0-1,0 0 0,0 1 0,0-1 1,0 0-1,0 0 0,0 0 0,0 0 0,0 0 1,1 0-1,-1 0 0,0 0 0,0 1 0,0-1 1,0 0-1,0 0 0,1 0 0,13 1-890,17-7-347,-18-2 822,0 0-1,-1 0 1,0-1 0,12-11 0,-9 6-47,31-20 0,-45 34 538,-1 0 0,0 0 1,0 1-1,1-1 0,-1 0 0,0 0 0,0 0 0,1 0 0,-1 0 0,0 1 1,0-1-1,0 0 0,1 0 0,-1 0 0,0 1 0,0-1 0,0 0 1,0 0-1,0 1 0,1-1 0,-1 0 0,0 0 0,0 1 0,0-1 0,0 0 1,0 0-1,0 1 0,0-1 0,0 0 0,0 0 0,0 1 0,0-1 1,0 0-1,0 0 0,0 1 0,0-1 0,0 0 0,-1 0 0,1 1 0,0-1 1,0 0-1,0 1 0,0 2 246,-4 47 584,2-36-861,1-1-1,0 1 1,1 0-1,0 0 1,4 20-1,-3-32-64,0 1-1,0-1 0,0 0 1,0 0-1,0 0 0,1 0 1,-1 0-1,1 0 1,-1-1-1,1 1 0,0 0 1,0-1-1,0 1 0,0-1 1,0 0-1,0 0 0,0 0 1,0 0-1,0 0 1,1 0-1,-1 0 0,0-1 1,1 1-1,2 0 0,8 1-625,1-1 0,27 1 1,-34-2 417,7 0-86,0 1 0,0-2-1,0 1 1,0-2-1,-1 0 1,1-1 0,0 0-1,-1-1 1,0-1 0,0 0-1,23-12 1,-33 15 281,9-4-47,-1-1 0,0 0 0,0-1 0,-1 0 1,0-1-1,0 0 0,0-16 5380,-11 26-5162,-14 1 244,11-1-300,1 0-1,1 1 1,-1-1-1,0 1 1,0 0-1,1 0 1,-1 0-1,1 0 1,-1 0 0,1 0-1,0 1 1,0-1-1,0 1 1,0 0-1,0-1 1,1 1-1,-1 0 1,1 0-1,0 0 1,0 0 0,0 0-1,0 1 1,0-1-1,0 5 1,1-7-72,0-1 1,1 1 0,-1-1 0,0 1-1,0-1 1,1 1 0,-1-1-1,0 1 1,1-1 0,-1 1 0,0-1-1,1 1 1,-1-1 0,1 0-1,-1 1 1,1-1 0,-1 0 0,1 1-1,-1-1 1,1 0 0,-1 1-1,1-1 1,-1 0 0,1 0 0,-1 0-1,1 0 1,0 0 0,-1 0-1,1 1 1,-1-1 0,2-1-1,23 2-693,-18-1 408,3-1 95,1 0 0,-1-1-1,0 0 1,1 0-1,-1-1 1,0-1-1,-1 0 1,1 0-1,-1-1 1,0 0 0,0 0-1,0-1 1,-1 0-1,0-1 1,0 0-1,0 0 1,-1-1 0,10-13-1,1-4 236,-1 0 0,-1 0-1,-1-2 1,-2 0 0,14-37 0,-26 62-15,9-22 395,-1-1 0,-1 0 1,-1-1-1,-1 0 0,-2 0 0,2-28 0,-6 54-306,1-1 0,-1 1-1,0 0 1,0-1-1,0 1 1,0 0-1,-1-1 1,1 1-1,0 0 1,0-1-1,0 1 1,0 0-1,0-1 1,0 1 0,0 0-1,-1-1 1,1 1-1,0 0 1,0-1-1,0 1 1,-1 0-1,1 0 1,0-1-1,0 1 1,-1 0-1,1 0 1,0 0-1,-1 0 1,1-1 0,0 1-1,-1 0 1,1 0-1,-1 0 1,1 0-90,-1 0 1,1 0-1,-1 0 1,1 0 0,-1 0-1,1 0 1,-1 0-1,1 1 1,-1-1 0,1 0-1,-1 0 1,1 1-1,-1-1 1,1 0 0,0 1-1,-1-1 1,1 0-1,-1 1 1,1-1 0,0 1-1,-1-1 1,1 0-1,0 1 1,-1-1 0,1 1-1,0-1 1,0 1-1,0-1 1,0 1 0,-1-1-1,1 1 1,0-1-1,0 2 1,-1 11-476,0 1 0,2 0-1,2 21 1,5 16-6305,-7-41 3164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8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268 296 7844,'0'0'2916,"-18"0"-1425,-58-1-373,72 1-1040,-1 0 0,0 1 0,1 0 0,-1 0 0,1 0 0,0 0 0,-1 1 0,1 0 0,0-1 0,0 2 0,0-1 0,0 0 0,0 1 0,1 0 0,-1 0 0,1 0 0,-5 4 0,1 3-62,0 0 0,0 0 0,0 1 0,-6 15 0,6-13 12,-1 2-13,-22 50 44,28-61-66,0 1 0,1-1 0,0 1 0,0-1 0,0 1 0,0 0 0,1-1-1,0 1 1,0 0 0,0 0 0,1-1 0,1 7 0,-2-10-4,1 0 1,0-1 0,0 1-1,-1 0 1,1 0-1,0-1 1,0 1 0,0-1-1,0 1 1,0-1 0,0 1-1,0-1 1,0 0-1,0 1 1,0-1 0,0 0-1,1 0 1,-1 0-1,0 0 1,0 0 0,0 0-1,0 0 1,0 0 0,0 0-1,0 0 1,2-1-1,3 1-98,3 0-21,-1 0 0,1 0-1,0-1 1,-1 0 0,1 0 0,-1-1-1,1 0 1,-1 0 0,0-1-1,0 0 1,0-1 0,0 0 0,0 0-1,-1-1 1,0 1 0,0-2 0,12-10-1,-8 4 112,-1 1 0,0-1 0,-1-1 0,0 0 0,-1 0 0,0 0 0,-1-1 0,-1 0 0,0-1 0,-1 0 1,-1 1-1,0-2 0,-1 1 0,0 0 0,-1-1 0,-1 1 0,-1-22 0,-2-24 894,4-63 453,1 117-1267,1 0-1,0 1 1,0-1-1,0 1 1,9-9 920,-13 19-709,-12 312 315,7-252-619,6 94 0,0-149-200,0 0 1,1 0-1,0 0 1,0-1-1,1 1 1,0-1 0,0 0-1,1 1 1,0-2-1,6 9 1,-7-11-386,1-1 0,-1 1 0,1-1 0,0 0 0,1 0 0,-1 0 0,1-1 0,-1 1 0,9 3 0,0-4-3871,-3-3 1623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4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1 520 6467,'0'0'3095,"19"-8"-2708,-18 8-386,12-5 70,0 0 0,0 0-1,-1-1 1,0-1 0,0 0-1,0-1 1,-1 0 0,0-1-1,0 0 1,16-20 0,10-18-5,42-74 1,-66 98-212,-1 0 1,-1-1-1,-1 0 1,-1-1-1,10-45 1,-19 68 146,2-4 23,-1 0 0,0 0 0,-1 0-1,0 0 1,0 0 0,-1-12 0,0 18 20,0 0 1,0 0-1,0-1 1,0 1 0,0 0-1,0 0 1,0 0-1,0 0 1,0 0-1,0 0 1,0 0-1,0 1 1,0-1-1,0 0 1,1 1-1,-1-1 1,-2 1-1,0 1 8,0 1 0,0-1 0,0 0 0,0 1-1,1 0 1,-1 0 0,1 0 0,-1 0 0,1 0 0,0 0 0,0 0 0,-1 6-1,-18 46 62,18-44-83,-18 59 289,3 0-1,4 1 0,2 1 0,4 0 1,1 74-1,7-140-306,0 1-1,0-1 1,1 0-1,0 0 1,0 1 0,1-1-1,0 0 1,0 0 0,0 0-1,1 0 1,0-1-1,4 8 1,-4-9-181,0 0 1,1-1-1,-1 1 0,1-1 1,0 1-1,0-1 0,0-1 1,0 1-1,0 0 0,1-1 1,-1 0-1,1 0 0,0 0 1,-1-1-1,7 2 0,11-2-4722,-4-5-510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18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155 561 7315,'0'0'5976,"-17"-3"-5052,-55-5-364,69 8-552,1 0 0,-1 0-1,1 1 1,0-1 0,-1 1 0,1-1 0,-1 1 0,1 0 0,0 0-1,0 0 1,0 0 0,-1 1 0,1-1 0,0 0 0,0 1 0,1 0 0,-1-1-1,0 1 1,1 0 0,-1 0 0,1 0 0,-1 0 0,1 0 0,-2 4 0,1-1 12,0 0 0,0 1 1,0 0-1,1 0 1,-1-1-1,1 1 1,0 8-1,1-11-32,0 0 0,-1 0 0,1 0 0,0 1 0,1-1 0,-1 0 0,1 0 0,-1 0 0,1 0 0,0 0 0,2 5 0,-1-7-52,-1 0 1,0 1-1,1-1 1,0 0-1,-1 0 0,1 0 1,0 0-1,-1 0 0,1-1 1,0 1-1,0 0 0,0-1 1,0 1-1,-1-1 0,1 0 1,0 0-1,0 0 1,0 0-1,4 0 0,-1 0-163,0 0 0,1-1 0,-1 1 0,0-1 0,0 0 0,1-1-1,-1 1 1,0-1 0,0 0 0,0 0 0,-1-1 0,1 0 0,4-3 0,-1 1 19,-1-2 1,0 1 0,0-1 0,-1 0 0,1-1 0,8-13 0,-1-4 5,-2 0 1,0 0-1,-2-2 1,9-29-1,-4-1 127,-2-1-1,-3 0 1,4-79-1,-10-2 6053,-4 158-4217,-17 234-1077,0-11-493,16-201-653,3 101 1030,0-118-4143,9 42-1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0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0 430 10981,'0'0'387,"23"8"-363,76 25-51,-94-32-7,1 0 0,-1 0-1,1 0 1,0 0 0,0-1-1,-1 0 1,1-1-1,0 1 1,0-1 0,-1 0-1,1 0 1,-1-1 0,1 0-1,-1 0 1,1 0 0,-1 0-1,0-1 1,0 0 0,0 0-1,-1 0 1,1-1 0,-1 0-1,0 0 1,6-6 0,1-4-283,0-1-1,-1 0 1,0 0 0,-1-1 0,12-31 0,-8 16 48,-2-1 0,0 0 1,-3-1-1,0 0 0,-2 0 0,-2-1 0,1-34 1,-5 67 334,0 1 0,0 0 0,0-1 0,0 1 0,0 0 0,0-1 0,0 1 0,0 0 0,0 0 0,0-1 1,0 1-1,0 0 0,0-1 0,0 1 0,0 0 0,-1 0 0,1-1 0,0 1 0,0 0 0,0 0 0,0-1 0,-1 1 1,1 0-1,0 0 0,0-1 0,0 1 0,-1 0 0,1 0 0,0 0 0,0 0 0,-1-1 0,1 1 0,0 0 0,-1 0 1,1 0-1,0 0 0,0 0 0,-1 0 0,1 0 0,0 0 0,-1 0 0,1 0 0,0 0 0,-1 0 0,1 0 0,0 0 1,0 0-1,-1 0 0,1 0 0,0 0 0,-1 1 0,-14 9 1412,8 2-1339,1-1 0,0 1 0,1 1 0,0-1 0,1 1-1,0-1 1,1 1 0,-3 23 0,3-21-66,-7 50 88,-3 100-1,13 70 12,2-107-131,-1-64-35,0-25-1081,-4 45-1,3-83 1047,0-1 1,0 1-1,0-1 1,0 1 0,0-1-1,0 1 1,0-1-1,0 1 1,0-1-1,0 1 1,-1-1-1,1 1 1,0-1 0,0 1-1,-1-1 1,1 0-1,0 1 1,-1-1-1,1 1 1,0-1 0,-1 0-1,1 0 1,0 1-1,-1-1 1,1 0-1,-1 1 1,1-1-1,-1 0 1,1 0 0,0 0-1,-1 0 1,0 1-1,0-1 56,0-1 0,0 1 0,1 0 0,-1 0 0,0-1 0,0 1 0,0 0-1,1-1 1,-1 1 0,0-1 0,1 1 0,-1-1 0,0 1 0,1-1 0,-1 1 0,0-1 0,1 0 0,-1 1-1,1-1 1,-1-1 0,-5-8 38,1-1 0,1 1 0,0-1-1,0 0 1,1-1 0,0 1 0,1 0-1,-1-20 1,0-5 91,5-56-1,-1 84-149,-1 0 0,2 1-1,-1-1 1,1 0 0,0 1 0,1 0 0,0-1-1,0 1 1,0 0 0,1 1 0,0-1 0,0 1-1,1-1 1,0 1 0,0 0 0,8-6 0,-6 6-13,0 0 1,1 1 0,0 0-1,1 1 1,-1-1 0,1 2 0,-1-1-1,1 1 1,0 0 0,0 1-1,1 0 1,-1 1 0,11-1 0,-4 1 10,1 0 1,0 1-1,-1 1 0,1 1 1,0 0-1,-1 1 1,0 1-1,18 6 1,-25-7 1,0 1 1,0-2 0,0 1-1,1-1 1,-1-1 0,0 0 0,1 0-1,15-1 1,-22 0-1,-1-1 0,1 1 0,0-1 0,0 0 0,-1 0-1,1 0 1,-1 0 0,1 0 0,-1 0 0,1-1 0,-1 1 0,0-1 0,0 0 0,1 1 0,-1-1 0,-1 0 0,1 0-1,0-1 1,0 1 0,-1 0 0,1 0 0,-1-1 0,0 1 0,0-1 0,0 1 0,0-1 0,0 0 0,0 1 0,-1-1-1,1 0 1,-1 0 0,0 1 0,0-5 0,1 5 7,-1 0 1,0-1-1,0 1 0,0 0 0,0 0 0,-1 0 1,1 0-1,0 0 0,-1 0 0,1 0 0,-1 0 1,0 0-1,0 0 0,0 0 0,0 0 0,0 0 1,0 1-1,0-1 0,-1 0 0,1 1 0,0-1 1,-1 1-1,0-1 0,1 1 0,-5-2 0,2 1 136,-2 0 0,1 0-1,0 0 1,0 1 0,-1 0 0,1 0-1,0 1 1,-1-1 0,-6 2-1,11-2-93,1 1 1,-1 0-1,0 0 0,0 0 0,0 0 0,0 0 0,0 0 0,0 0 0,0 1 1,1-1-1,-1 0 0,0 0 0,0 1 0,0-1 0,0 1 0,1-1 0,-1 0 1,0 1-1,0-1 0,1 1 0,-1 0 0,0-1 0,1 1 0,-1 0 1,1-1-1,-1 1 0,0 1 0,0 25 0,2-17-112,0-1-18,1-1-1,0 1 0,0 0 1,0-1-1,1 1 0,1-1 0,-1 0 1,1 0-1,1 0 0,0-1 1,0 1-1,0-1 0,1 0 1,0-1-1,0 1 0,0-1 1,1 0-1,9 6 0,-10-8-394,1 0 0,0-1 0,0 1 1,0-1-1,0 0 0,0-1 0,1 0 0,-1 0 0,1 0 0,-1-1 0,1 0 0,0-1 0,9 0 0,0-3-2859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5555,'0'0'5261,"-16"3"-4389,-51 9-376,65-11-479,-1-1 0,1 1 0,0 0 1,0 0-1,0-1 0,0 1 0,0 0 0,1 1 0,-1-1 0,0 0 0,0 0 0,1 1 0,-1-1 0,1 1 0,-1-1 1,1 1-1,0 0 0,-1 0 0,1 0 0,0-1 0,-1 5 0,1-2-23,0 0-1,0 0 1,1 0 0,0 0-1,0 1 1,0-1-1,1 7 1,-1-11 4,0 1-44,1 0 1,-1 1-1,1-1 0,0 0 0,-1 0 0,1 0 1,0 0-1,0 0 0,-1 0 0,1 0 1,0 0-1,0 0 0,0 0 0,0 0 1,1 0-1,-1-1 0,0 1 0,0 0 0,0-1 1,1 1-1,-1-1 0,0 0 0,0 1 1,1-1-1,-1 0 0,0 0 0,3 1 1,40 1-1848,-39-2 1513,10 1-384,-11 0 336,-1-1 0,1 0 0,0 0 0,0 0 0,0 0 0,-1-1 0,5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0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0 544,'0'0'12486,"-7"50"-12438,11-9 176,5 1-144,3-4-80,1-11-320,4-11-1089,2-13-896,-2-3-1264,-6-15-2114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1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0 6675,'0'0'4410,"3"24"-3604,-2-14-715,3 34 388,-4 87-1,-3 40 103,0 3-3189,3-174 2504,0 1 1,0-1 0,0 1-1,-1-1 1,1 0-1,0 1 1,0-1 0,0 1-1,-1-1 1,1 1 0,0-1-1,0 0 1,-1 1-1,1-1 1,0 0 0,-1 1-1,1-1 1,0 0 0,-1 1-1,1-1 1,-1 0-1,1 0 1,0 1 0,-1-1-1,1 0 1,-1 0 0,1 0-1,-1 0 1,1 0 0,-1 0-1,1 0 1,-1 1-1,1-1 1,0 0 0,-2-1-1,-16-2-1251,11 0 1233,0-1 0,1 0 0,0 0 0,0-1 0,0 0 0,0 0 0,1 0 0,0-1 1,0 1-1,-6-11 0,-11-9 601,13 14-28,-36-33 2307,10 21 2319,55 22-4897,-10-1-194,149-27 160,-115 18-628,1 3 0,89-6 1,-132 14 461,-1 0 1,1 0 0,-1 0 0,1 0 0,-1 1 0,1-1-1,-1 0 1,0 1 0,1-1 0,-1 1 0,1-1 0,-1 1-1,0 0 1,1 0 0,-1-1 0,0 1 0,0 0 0,0 0-1,0 0 1,0 0 0,0 1 0,0-1 0,0 0 0,0 0-1,0 0 1,-1 1 0,1-1 0,0 1 0,-1-1 0,1 0-1,0 3 1,0 4 112,0 0-1,-1 0 0,1 0 1,-3 16-1,1-3 116,0 16 23,-1-25-173,2 0 1,0 0-1,0 0 0,1 1 1,4 20-1,-5-31-98,1-1 0,0 1-1,0 0 1,0 0 0,0-1 0,0 1-1,0-1 1,0 1 0,0-1-1,1 1 1,-1-1 0,1 1 0,-1-1-1,1 0 1,-1 0 0,1 0-1,0 0 1,-1 0 0,1 0 0,0-1-1,0 1 1,0 0 0,0-1 0,0 0-1,0 1 1,-1-1 0,1 0-1,2 0 1,0 0-136,-1 0-1,1-1 1,-1 1-1,1-1 1,-1 1-1,0-1 1,1 0 0,-1-1-1,0 1 1,0 0-1,0-1 1,0 0-1,0 0 1,0 0-1,4-4 1,9-13-253,-2-1-1,0 0 1,-1-1 0,-1-1 0,16-39-1,-21 46 397,-7 14 40,0 1 0,0 0 0,0 0 1,0 0-1,0-1 0,0 1 0,0 0 0,1 0 0,-1 0 1,0 0-1,0-1 0,0 1 0,0 0 0,0 0 0,0 0 1,0 0-1,1 0 0,-1-1 0,0 1 0,0 0 0,0 0 1,0 0-1,0 0 0,1 0 0,-1 0 0,0 0 0,0 0 1,0 0-1,1 0 0,-1 0 0,0 0 0,0 0 0,0 0 1,0 0-1,1 0 0,-1 0 0,0 0 0,0 0 0,0 0 1,1 0-1,-1 0 0,0 0 0,0 0 0,0 0 0,1 0 1,7 12 812,9 33 1284,-3-8-1066,-9-28-1162,21 36 455,-25-44-446,0 1-1,0 0 1,1 0 0,-1 0-1,1-1 1,-1 1 0,1-1-1,0 1 1,-1-1 0,1 0-1,0 0 1,0 1 0,0-1-1,0 0 1,0-1 0,0 1-1,0 0 1,3 0 0,-4-1 29,0-1 0,0 1 0,0-1 1,-1 1-1,1-1 0,0 1 0,0-1 1,-1 0-1,1 1 0,0-1 0,-1 0 1,1 1-1,-1-1 0,1 0 0,-1 0 1,1 1-1,-1-1 0,0 0 0,1 0 1,-1 0-1,0 0 0,0 0 0,0 0 1,1-1-1,4-28 165,-5 26-167,4-35 172,-4 28 171,0 1 0,1 0 0,0 0 0,1 0-1,0 0 1,1 0 0,0 0 0,0 1 0,7-13 0,-7 18-100,1 1 0,-1 0 0,1 0 0,0 1 0,0-1 0,0 1 0,0-1 0,0 1 0,0 0 1,0 1-1,1-1 0,8-1 0,-1 0-833,1 1 1,0 0 0,17 0-1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1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2193,'0'0'0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2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53 172 8164,'0'0'1958,"12"1"-1723,-4 0-176,28 1 51,-34-2-93,0 0-1,0 0 0,-1-1 1,1 1-1,0-1 1,-1 1-1,1-1 1,0 0-1,-1 0 0,1 0 1,-1 0-1,1 0 1,-1 0-1,1 0 0,-1 0 1,0 0-1,0-1 1,0 1-1,1 0 0,-1-1 1,0 1-1,0-3 1,3-4 58,-1 0 0,0 0 1,-1-1-1,0 1 0,0-1 1,-1 1-1,0-1 0,-1 0 1,1 0-1,-2 1 0,1-1 0,-4-15 1,3 22-40,-1 0 1,1 0-1,-1 0 0,1 1 1,-1-1-1,0 0 1,0 1-1,1-1 0,-1 1 1,0 0-1,-1 0 1,1-1-1,0 1 0,0 1 1,0-1-1,0 0 1,-1 0-1,1 1 0,0 0 1,-1-1-1,1 1 1,0 0-1,-1 0 0,1 0 1,-3 1-1,-1-1 131,1 0 1,0 1-1,0-1 0,-1 1 0,1 1 0,0-1 0,0 1 1,0-1-1,0 2 0,-6 3 0,7-3-121,0 0 1,1 1-1,0 0 1,0 0-1,0 0 0,1 0 1,-1 0-1,1 1 1,0-1-1,0 1 0,0-1 1,1 1-1,0 0 1,0 0-1,0 0 0,0-1 1,1 1-1,0 8 1,-1-7-56,2 0 1,-1 0 0,1 0 0,-1 0-1,2 0 1,-1-1 0,1 1 0,0 0-1,0-1 1,0 1 0,1-1 0,0 0-1,0 0 1,0 0 0,5 6 0,-3-7-52,-1 0 1,1-1-1,0 1 1,0-1 0,0 0-1,0 0 1,1 0-1,-1-1 1,1 0 0,-1 0-1,9 2 1,0-2-1250,1 0 0,0-1-1,15 0 1,-6-3-3808,-7-8 1390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4:2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1 336,'0'0'9410,"-17"0"-7954,-55 1 103,69-1-1449,-1 1 1,0-1-1,1 1 1,-1 0 0,0-1-1,1 2 1,-1-1-1,1 0 1,0 1 0,-1 0-1,1-1 1,0 1 0,0 0-1,0 1 1,0-1-1,-2 3 1,3-2-73,0-1 0,1 1-1,0-1 1,-1 1 0,1-1-1,0 1 1,0 0 0,1-1 0,-1 1-1,0 0 1,1 0 0,0 0 0,0 0-1,0-1 1,0 1 0,0 3-1,2 3-39,0 1 0,0-2 0,1 1 0,0 0-1,1 0 1,0-1 0,0 0 0,1 0 0,11 15-1,-10-16 2,3 4 15,0 1 1,0 0-1,13 26 1,-21-35-8,1 0 1,-1 0-1,0 0 0,0 1 0,0-1 1,0 0-1,-1 1 0,1-1 1,-1 0-1,0 1 0,0-1 1,0 0-1,0 1 0,-1-1 1,1 1-1,-1-1 0,0 0 1,0 0-1,0 1 0,-1-1 0,1 0 1,-1 0-1,-2 3 0,-2 2-39,-2 0-1,1 0 0,-1-1 1,0 0-1,-1 0 0,-17 9 1,-8-1-4150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5:07:54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8660,'0'0'1569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1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1 176,'-6'8'9458,"73"-4"-2573,102 26-5542,-4-2-855,-90-19-236,1-3 0,94-5 1,-94-2-87,347 10 178,-323-5-185,131 24 1,-101-10-65,-71-14-35,79-4 1,-58-1 196,-79 1-233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5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1 214 144,'0'0'7572,"17"2"-7685,-9-1 70,-2 0 16,0 0 0,0-1 0,0 1 0,0-1 0,0 0 0,0-1 0,0 1 0,0-1 0,0 0 0,0-1 0,-1 1 0,1-1 0,0 0 0,-1-1-1,0 1 1,1-1 0,-1 0 0,0-1 0,5-3 0,7-9-158,-1 0-1,24-32 1,-36 44 232,-1-1-1,0 0 1,0 0-1,0 0 1,0 0-1,-1 0 1,0-1-1,0 1 1,0-1-1,-1 1 1,0-1-1,0 0 1,0 0-1,-1 1 1,1-1-1,-2-8 1,0 13 32,0 0 0,1 0 0,-1 1 0,0-1 0,0 0 0,0 1 0,0-1 0,0 1 0,0-1 0,0 1 0,0-1 0,0 1 1,0 0-1,0 0 0,0-1 0,0 1 0,0 0 0,0 0 0,0 0 0,-1 0 0,1 0 0,0 0 0,0 0 0,-1 1 0,-29 4 1072,23-2-1014,1 1 0,-1 0 0,1 1 1,1-1-1,-1 1 0,1 1 0,-1-1 0,1 1 0,1 0 1,-1 0-1,1 1 0,1 0 0,-6 8 0,3-4-44,1 1-1,0 0 1,1 0-1,0 0 0,1 1 1,0 0-1,-3 22 1,5-25-66,1 0 0,1 0 0,0 0 0,0 0 0,1 1 0,0-1 0,1 0 0,0 0 0,5 15 0,-5-21-86,0 1 0,1-1 0,-1-1 1,1 1-1,0 0 0,0-1 0,0 1 0,0-1 0,1 0 1,-1 0-1,1 0 0,0-1 0,0 1 0,0-1 0,0 0 1,0 0-1,0 0 0,1-1 0,-1 1 0,1-1 0,-1 0 0,1 0 1,5 0-1,-2 0-414,-2 0-302,1 0 1,-1 0-1,1-1 1,-1 0-1,1 0 1,-1 0-1,1-1 1,11-3-1,3-8-2015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9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57 336,'0'0'13494,"8"0"-13139,190-15 1158,-34 1-908,415 7 423,-232 7-468,115-17 363,-36 13-194,-233 6-647,6-4 178,221 5 131,238 72-204,-627-70-187,139 12 126,194-5 0,-21-2 334,-96-5-407,-217-5-207,-30 0 124,1 0 1,-1 0-1,0 0 1,0 0-1,0 0 1,1 0-1,-1 0 1,0 0-1,0 0 1,1 0-1,-1 0 1,0 0 0,0 0-1,0 0 1,1 0-1,-1 0 1,0 0-1,0 0 1,0 0-1,1 0 1,-1 0-1,0 0 1,0-1-1,0 1 1,0 0-1,1 0 1,-1 0 0,0 0-1,0 0 1,0-1-1,0 1 1,0 0-1,1 0 1,-1 0-1,0-1 1,0 1-1,0 0 1,0 0-1,0 0 1,0-1-1,0 1 1,0 0-1,0 0 1,0 0 0,0-1-1,-7-10-1056,-14-6-1296,-11 2-2439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9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8340,'0'0'2876,"-11"20"-2263,-2 6-503,1-1-1,2 2 1,1-1-1,0 1 0,-8 55 1,-33 221 151,8-52 14,35-191-484,2-1 0,4 62 0,4-104-604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0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0 413 6115,'0'0'5111,"17"-14"-5065,-10 8-43,6-5 66,0 1 0,0 0 1,1 1-1,0 0 0,1 2 1,0-1-1,0 2 0,20-7 1,69-10 566,1 3 1,186-9-1,219 25-137,-278 7-279,437 10 207,-220-26-35,366 0 664,-578 26-959,77 2 92,75-32 83,-192 4-254,56-6-10,-185 11 25,115-31 1,-59 3 708,149-37-281,-220 62-424,-7 0-19,0 2-1,1 3 1,49-1-1,-82 6-6,-11 1-11,0-1 0,-1 1 1,1 0-1,0-1 0,-1 1 1,1 1-1,0-1 1,-1 0-1,1 1 0,0-1 1,-1 1-1,1 0 1,-1-1-1,1 1 0,-1 1 1,1-1-1,-1 0 1,0 1-1,0-1 0,0 1 1,0-1-1,0 1 0,0 0 1,0 0-1,0 0 1,0 0-1,1 4 0,2 5 8,0-1 0,-1 1 0,0 1-1,-1-1 1,-1 1 0,3 22-1,-2 75 135,-4-72-119,-3 58 63,-6 0-1,-26 119 0,8-55-98,23-115-725,1 73 0,4-111 346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0 229 5859,'0'0'3857,"1"-18"-2851,-1 7-839,0 3-101,0 1 0,0 0 0,0-1 0,1 1-1,0 0 1,1 0 0,0 0 0,0 0 0,0 0 0,1 0 0,0 0 0,0 1 0,1 0 0,0-1 0,4-5 0,0 3 50,0 0 1,0 0-1,0 1 0,1 0 0,0 0 0,1 1 1,0 0-1,20-10 0,-29 17-115,-1 0 0,1 0 0,-1 0 0,0 0 0,1 0 0,-1 0 0,1 0 0,-1 0 0,1 0 0,-1 0 0,1 0 0,-1 0 0,1 0 0,-1 0 0,1 0 0,-1 1 0,1-1 0,-1 0 0,0 0 0,1 1 0,-1-1 0,1 0 0,-1 0 0,0 1 0,1-1 0,-1 0 0,0 1 0,1-1 0,-1 1 0,0-1 0,0 0 0,1 1-1,-1-1 1,0 1 0,0-1 0,0 1 0,0-1 0,1 1 0,-1-1 0,0 1 0,0-1 0,0 1 0,0-1 0,0 1 0,0 29 17,-1-20-13,0 31 19,-2 0 1,-2 0-1,-1-1 0,-2 1 1,-23 64-1,27-95-28,1 0-1,0-1 0,1 1 1,0 0-1,0 1 0,1-1 1,1 15-1,0-24 0,0-1 0,0 1 1,1 0-1,-1 0 0,0 0 0,1-1 0,-1 1 1,1 0-1,-1 0 0,1-1 0,0 1 0,-1-1 0,1 1 1,-1 0-1,1-1 0,0 1 0,0-1 0,-1 1 1,1-1-1,0 0 0,0 1 0,0-1 0,-1 0 0,1 0 1,0 1-1,0-1 0,0 0 0,1 0 0,30 1-106,-26-1 87,2 0-51,0 0-1,1-1 0,-1 0 1,0 0-1,0-1 0,0 0 1,-1-1-1,15-6 0,-17 6-396,0 0 0,0 0 0,-1 0 0,1 0 0,-1-1-1,0 0 1,0 0 0,6-8 0,1-5-4047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5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49 8356,'0'0'1094,"-3"15"-574,-8 38-309,-1-2-141,3 0 0,-5 80 0,28-145-1702,2-10 1059,-2-2-1,-1 0 1,10-29 0,-14 32 692,0 1-1,1 1 0,1 0 0,1 0 1,1 1-1,23-28 0,-34 45-47,1 1 0,-1-1 0,1 1 0,0 0 0,0 0 0,0 0 0,0 0-1,0 0 1,0 1 0,0-1 0,1 1 0,-1 0 0,1 0 0,-1 0 0,1 1 0,-1-1 0,1 1 0,-1 0 0,1 0 0,-1 0 0,1 0 0,-1 0 0,1 1-1,-1 0 1,1 0 0,-1 0 0,1 0 0,-1 0 0,0 1 0,5 2 0,-3-1-27,1 1 0,-1 0 0,-1 0 0,1 0 0,0 1 0,-1-1 0,0 1 1,0 0-1,0 0 0,-1 1 0,0-1 0,0 1 0,0 0 0,-1-1 0,0 1 0,3 9 0,-3-7 40,0-1 0,-1 1 0,0 0 0,0 0 0,-1 0 0,1 0 0,-2 0-1,1 0 1,-1 0 0,-1 0 0,1 0 0,-1 0 0,-1-1 0,1 1 0,-1-1 0,0 1 0,-1-1 0,0 0 0,0 0 0,-1-1-1,0 1 1,0-1 0,-7 7 0,4-6 137,-1 0-1,-1 0 1,1-1-1,-1 0 1,0 0-1,-11 4 1,-8-3-3085,56-12-7496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5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12374,'0'0'2529,"102"6"-2449,-60-17 48,3-2-16,-1-1-80,0 0-32,-6-1-1441,-31 10-1712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6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1521,'0'0'10821,"89"108"-10165,-76-62-384,-13 2 16,0-1-176,-5 3 32,-22-4-48,-1-3-48,3-11-48,6-13-96,9-16-1408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7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17 9140,'0'0'2383,"19"-3"-2215,9-2-51,-13 2-11,1 1 1,-1 0 0,1 1 0,0 0 0,17 3-1,-32-2-99,0 0 0,0 1 0,0-1 0,0 1 0,0-1 0,0 1 0,0-1 0,-1 1 0,1 0 0,0 0-1,0-1 1,0 1 0,-1 0 0,1 0 0,0 0 0,-1 0 0,1-1 0,-1 1 0,1 0 0,-1 0 0,0 0 0,1 0-1,-1 0 1,0 0 0,0 1 0,1-1 0,-1 0 0,0 0 0,0 0 0,0 0 0,-1 1 0,-1 39 18,2-39-26,-1 4-40,0 0 1,-1 0 0,0 0-1,0 0 1,0 0-1,-1-1 1,0 1 0,0-1-1,0 1 1,-1-1-1,0 0 1,-7 7 0,-4 2-221,0 0 0,-26 17 1,41-31 248,-1 1 0,0 0 0,1-1 0,-1 1 0,1-1 1,-1 1-1,1 0 0,-1-1 0,1 1 0,-1 0 1,1-1-1,0 1 0,-1 0 0,1 0 0,0-1 0,-1 1 1,1 0-1,0 0 0,0 0 0,0-1 0,0 1 1,0 0-1,0 0 0,0 0 0,0-1 0,0 1 0,1 0 1,-1 0-1,0 0 0,0-1 0,1 1 0,-1 0 1,0 0-1,1-1 0,-1 1 0,1 0 0,-1-1 1,1 1-1,-1-1 0,1 1 0,-1 0 0,2 0 0,34 29-116,-20-18 151,-13-9-13,0 0-1,0 1 1,0 0-1,0 0 1,-1 0 0,1 0-1,-1 0 1,0 0 0,0 1-1,-1-1 1,1 0 0,-1 1-1,0 0 1,0-1-1,0 1 1,-1 0 0,0-1-1,0 1 1,0 0 0,0-1-1,-1 1 1,0 0-1,0-1 1,0 1 0,0-1-1,-1 1 1,-3 6 0,-2 2 79,0 0 0,-1 0 0,-1-1 0,0 0 0,0-1 0,-1 0 0,-16 14 0,18-17 88,0-1 1,-1 1-1,0-1 1,0-1 0,-1 0-1,0 0 1,0-1-1,-20 7 1,29-12-288,20-16-3897,-4 2 1062,-2 2-385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48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10 168 7459,'0'0'3159,"4"21"-2134,-2-8-840,2 8 24,-1 0 0,-1 0 0,-1 0 0,0 1 0,-2-1 0,-4 27 0,-7 2-121,6-31-68,5-16-2,0-8 11,1-37-231,2 0 0,15-82-1,-14 108 179,1 0-1,1 0 0,0 0 1,2 1-1,-1 0 1,2 0-1,0 0 0,1 1 1,0 0-1,20-21 0,-23 29 40,1 1 0,0 0 0,0 1 0,0 0-1,0 0 1,1 0 0,-1 1 0,1 0 0,0 0 0,0 1-1,0 0 1,0 1 0,1 0 0,-1 0 0,0 0-1,1 1 1,-1 1 0,0-1 0,1 1 0,-1 1-1,0-1 1,0 2 0,0-1 0,0 1 0,0 0 0,-1 0-1,1 1 1,6 5 0,-7-4 43,0 1-1,0 0 1,-1 0 0,0 1 0,0 0-1,-1 0 1,0 0 0,0 0 0,-1 1-1,0 0 1,0 0 0,0 0-1,-1 0 1,-1 1 0,1-1 0,-2 1-1,1 0 1,-1-1 0,0 1 0,-1 0-1,0 0 1,0 0 0,-1-1-1,0 1 1,-1 0 0,1-1 0,-2 1-1,1-1 1,-1 1 0,-1-1 0,1 0-1,-2 0 1,1-1 0,-1 1-1,-10 12 1,0-4 93,0-2 0,0 0 0,-1-1 0,-1 0-1,-32 18 1,36-24-69,0-1 1,0 0-1,-1-1 0,0 0 0,0-1 0,0-1 0,0 0 0,0-1 0,-18 1 0,31-3-146,0-1 0,0 1-1,0 0 1,0 0-1,0 0 1,0 0 0,1-1-1,-1 1 1,0 0-1,0-1 1,0 1 0,0-1-1,1 1 1,-1-1-1,0 1 1,1-1 0,-1 1-1,0-1 1,1 0-1,-1 1 1,0-1 0,1 0-1,-1 0 1,1 0-1,0 1 1,-1-1 0,1 0-1,0 0 1,-1 0-1,1-1 1,-3-31-4106,3 29 3603,0-8-4476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3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50 4722,'0'0'7868,"-12"15"-7569,-1-1-239,7-8-42,1 0-1,0 0 0,0 0 0,0 1 0,1-1 1,0 1-1,0 0 0,0 0 0,1 1 0,0-1 0,1 1 1,0-1-1,-2 11 0,0 19 50,2 1-1,2 41 1,0-77-60,0 1 0,0 0-1,1-1 1,-1 1 0,0-1-1,1 1 1,0-1 0,-1 1-1,1-1 1,0 0 0,0 1-1,1-1 1,-1 0 0,0 0-1,1 1 1,-1-1 0,1 0 0,0-1-1,-1 1 1,1 0 0,0 0-1,0-1 1,0 1 0,1-1-1,-1 0 1,4 2 0,-3-2-12,1 0-1,-1-1 1,0 1 0,1-1 0,-1 0 0,0 0 0,1 0-1,-1 0 1,0-1 0,1 1 0,-1-1 0,0 0 0,0 0-1,1 0 1,-1 0 0,0-1 0,0 1 0,-1-1 0,1 0-1,4-3 1,3-3 70,0-1 0,0-1-1,-1 0 1,0 0 0,-1 0 0,0-1-1,-1 0 1,0-1 0,-1 0 0,0 0-1,-1 0 1,8-26 0,-6 8 117,-1-1 0,-1 0 0,-2 0 1,-1-45-1,-2 75-238,0 0 0,0 1 0,0-1 0,0 0 0,0 0-1,0 1 1,0-1 0,-1 0 0,1 1 0,0-1 0,-1 0 0,1 1 0,0-1 0,-1 0 0,1 1 0,-1-1 0,1 1-1,-1-1 1,1 1 0,-1-1 0,1 1 0,-1-1 0,1 1 0,-1-1 0,0 1 0,1 0 0,-1 0 0,0-1 0,1 1-1,-1 0 1,0 0 0,0-1 0,1 1 0,-1 0 0,-1 0 0,1 0-342,-1 0 0,1 0 0,-1 0 0,1 1 1,-1-1-1,0 0 0,1 1 0,-1-1 0,1 1 0,-1-1 0,1 1 1,0-1-1,-1 1 0,1 0 0,0 0 0,-3 2 0,-7 9-4593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5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6291,'0'0'6069,"-9"16"-5994,-2 0-69,6-10-4,0 0 0,1 1 0,0 0 0,0-1 0,1 2 0,0-1 0,0 0 0,1 1 0,0-1 0,0 1 0,1-1 0,-1 15 0,-4 141 102,5-161-96,1 0 0,0 0-1,-1 0 1,1 0 0,-1 0 0,1 0-1,-1-1 1,0 1 0,0 0 0,0 0-1,0 0 1,0-1 0,0 1 0,-1-1-1,1 1 1,0-1 0,-1 1 0,1-1 0,-1 0-1,0 0 1,1 0 0,-1 0 0,0 0-1,0 0 1,0 0 0,1 0 0,-1-1-1,-4 2 1,-4 0 32,1-1-1,-1 1 1,0-1 0,-14-1-1,23 0-38,0 0-318,20 0-7505,-6 0 5335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4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5523,'0'0'5234,"0"88"-4834,0-6-176,0 16-64,0 6 160,0 0-79,0-1-161,-7-6-32,-7-5-48,1-15-241,2-19-1055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5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2993,'0'0'7222,"-12"0"-6331,-37 0-189,47 1-654,0-1 1,0 0-1,-1 1 0,1 0 0,0-1 1,0 1-1,0 0 0,0 0 1,0 0-1,0 0 0,0 0 0,1 1 1,-1-1-1,0 1 0,1-1 1,-1 1-1,1-1 0,-1 1 0,1 0 1,0 0-1,0 0 0,0 0 1,0 0-1,0 0 0,0 0 0,-1 3 1,0 3 38,1 0-1,-1-1 1,1 1 0,1 0 0,0 8 0,0-15-88,0 0 0,0 0-1,0-1 1,0 1 0,0 0 0,0 0 0,1 0 0,-1 0 0,0 0 0,1-1-1,-1 1 1,0 0 0,1 0 0,-1-1 0,1 1 0,-1 0 0,1 0-1,0-1 1,-1 1 0,1-1 0,0 1 0,-1-1 0,1 1 0,0-1 0,0 1-1,1 0 1,1 0-56,-1 0-1,1-1 1,0 1-1,0-1 1,0 1 0,0-1-1,0 0 1,4 0-1,1-1-277,0 0 0,-1 0-1,1 0 1,-1-1 0,1-1 0,7-2-1,88-65-5573,-98 69 6048,-11 29 3393,2-19-3301,1 1 0,1 0 0,0 0 0,0 0-1,1 0 1,0 1 0,1-1 0,1 12 0,-1-22-262,0 1 0,0-1 0,0 1-1,0-1 1,0 0 0,0 1 0,0-1 0,0 0-1,0 1 1,1-1 0,-1 0 0,0 1 0,0-1-1,0 0 1,1 1 0,-1-1 0,0 0 0,0 0 0,1 1-1,-1-1 1,0 0 0,1 0 0,-1 1 0,0-1-1,1 0 1,-1 0 0,0 0 0,1 0 0,-1 0-1,0 1 1,1-1 0,-1 0 0,1 0 0,-1 0-1,0 0 1,1 0 0,-1 0 0,1 0 0,-1 0-1,0 0 1,1-1 0,1 1-366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0 640,'0'0'8036,"-41"132"-7604,33-57 657,4 7-401,4 0-32,0-5-304,0-16-63,0-13-257,6-10 32,7-14-64,4-14-577,4-10-1071,4-3-225,1-35-416,-16 9-2770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26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5282,'0'0'4995,"93"96"-3859,-86-43-415,-7 5-289,0 3-288,-11 1 32,-16-3-144,3-7-32,7-16-560,5-14-1057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2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182 202 7860,'0'0'3217,"-17"10"-2195,7-5-867,1 0-49,0-1 0,0 2 1,1-1-1,0 1 0,0 0 0,1 1 1,-1-1-1,1 2 0,1-1 1,-1 1-1,1 0 0,-9 16 1,6-3 13,1 0 0,1 0 0,1 0 0,1 1 0,1 0 0,1 0 0,0 0 0,2 27 0,0-47-116,1 0 1,0 0-1,0 0 1,0 0-1,0 0 0,0-1 1,0 1-1,1 0 1,-1 0-1,1 0 0,-1 0 1,1 0-1,-1-1 0,1 1 1,0 0-1,0-1 1,0 1-1,0 0 0,0-1 1,1 1-1,-1-1 0,0 0 1,1 1-1,-1-1 1,1 0-1,-1 0 0,1 0 1,-1 0-1,1 0 1,0 0-1,0 0 0,-1-1 1,1 1-1,0 0 0,0-1 1,0 0-1,0 1 1,0-1-1,0 0 0,0 0 1,2-1-1,4 1 4,0 0 0,0-1 0,0 0 0,0 0 0,-1-1 0,1 0 1,-1 0-1,1-1 0,-1 0 0,0 0 0,0-1 0,0 1 0,-1-2 0,1 1 0,-1-1 0,0 0 0,0 0 0,9-11 0,4-7 99,0-1-1,-1-1 1,21-39-1,-30 47-162,-1-1 0,0 0 0,-1 0 0,-1-1 0,-1 1 0,0-1 0,-2-1 0,0 1 0,-1 0 0,-2-39 0,0 40-833,1 5 50,-1 0 1,-1-1-1,-3-16 1,3 24-150,-1 1-1,0 0 1,0-1 0,0 1 0,0 0 0,-6-7 0,-1-2-2715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2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8724,'0'0'4882,"13"151"-3793,-19-32-513,-15 9-224,-3 1-208,-3-1-32,-1-7-64,3-13 0,8-14-48,11-17-512,6-21-945,0-20-2945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3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0 8500,'0'0'2561,"-67"101"-2113,43-21-176,-1 11 113,4 3 271,10-4-192,3-6-224,8-5-96,0-16-64,0-15-80,17-18-32,8-18-688,2-12-1329,-1-15-1104,-18-12-1586,-1-2 2002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7283,'0'0'6219,"-1"14"-5800,-6 40-185,-28 96 0,19-87-206,13-54-212,1 2 0,0-1 0,0 0 0,1 0 0,0 1 0,1-1 0,0 0 0,2 13 0,-1-23 70,-1 1 0,1-1 0,-1 1 0,1-1 0,-1 1 1,1-1-1,0 1 0,-1-1 0,1 0 0,-1 1 1,1-1-1,0 0 0,0 0 0,-1 0 0,1 1 1,0-1-1,-1 0 0,1 0 0,0 0 0,0 0 1,-1 0-1,1 0 0,1-1 0,19-1-1735,-14-1 1399,0 1 0,0-1 0,0-1 0,-1 1 0,8-6 0,-10 6 500,1-1 0,1 1-1,-1 0 1,0 1-1,1-1 1,-1 1-1,1 0 1,0 1 0,11-3-1,-13 4 16,0-1-23,1 1-1,0 0 1,-1 0 0,1 0 0,0 0-1,-1 1 1,6 1 0,-9-2-19,0 1-1,1 0 1,-1-1 0,0 1-1,0 0 1,0 0 0,0 0-1,1 0 1,-1 0 0,-1 0-1,1 0 1,0 0 0,0 1-1,0-1 1,0 0 0,-1 1-1,1-1 1,-1 0 0,1 1-1,-1-1 1,0 0 0,1 1-1,-1-1 1,0 1 0,0-1 0,0 3-1,1 5 271,0 0 0,-1 1-1,-1-1 1,1 0 0,-2 1-1,1-1 1,-1 0 0,0 0 0,-1 0-1,-5 12 1,4-15-135,0 1 0,0-1-1,0 0 1,0 0 0,-1 0 0,0 0 0,-1-1 0,1 0-1,-1 0 1,0-1 0,0 0 0,0 0 0,-12 6-1,13-8-74,-1 0 0,1 0 1,-1-1-1,0 1 0,0-1 0,1 0 0,-12-1 0,15 1-145,0-1 1,1 0-1,-1 0 1,0 0-1,0 0 0,1-1 1,-1 1-1,0 0 1,0-1-1,1 1 1,-1-1-1,1 0 1,-1 1-1,0-1 1,1 0-1,-1 0 0,1 0 1,0 0-1,-1 0 1,1 0-1,0-1 1,0 1-1,-1 0 1,1-1-1,0 1 0,0-1 1,1 1-1,-3-4 1,2-1-610,0 0 1,1 0-1,-1 0 0,1-12 1,1 3-2295,-1 1-973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35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8260,'0'0'131,"15"18"87,-7-10-132,2 3 59,0 0 1,-1 1 0,-1 0-1,0 1 1,0-1 0,-1 1-1,-1 1 1,0-1 0,7 25-1,-7-10 69,0 1-1,-2 1 0,-1-1 0,-2 0 1,-1 1-1,-1-1 0,-1 0 0,-1 1 0,-2-1 1,-1-1-1,-2 1 0,0-1 0,-13 28 1,-9 5-106,-2-2 1,-3-1 0,-58 75 0,89-128-288,0 1 0,0-2 0,-1 1 0,1 0 0,-1-1 1,0 0-1,-1 0 0,1 0 0,-7 3 0,7-5-541,1-1 0,0 1 0,-1-1-1,1 0 1,-1 0 0,1-1 0,-10 1-1,4-1-3283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5:58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12518,'0'0'2257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3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5 4482,'0'0'5192,"-17"-2"-4200,-50 0-239,65 2-711,0 0-1,1 1 1,-1-1 0,0 1 0,0-1 0,0 1 0,0 0 0,1 0 0,-1 0 0,0 0 0,1 0 0,-1 0 0,1 0 0,-1 0 0,1 1 0,-1-1 0,1 0 0,0 1 0,0-1 0,-1 1 0,1 0 0,1-1 0,-1 1 0,-1 2 0,0 2 36,0 0 0,0 0 1,1 0-1,0 0 0,0 7 0,0-10-38,0 13-12,0-1 1,1 0 0,0 0 0,1 1 0,1-1-1,0 0 1,1 0 0,1-1 0,9 25 0,-9-31-42,-1-1 1,1 0-1,1 0 1,-1 0-1,1 0 0,0-1 1,1 0-1,-1 0 1,1 0-1,1-1 1,-1 0-1,1 0 1,0-1-1,0 1 1,0-2-1,0 1 1,1-1-1,-1 0 1,16 4-1,-5-4-565,0 0-1,0-2 1,0 0-1,33-2 1,-48 1 230,0 0 1,0-1-1,0 1 0,0-1 1,0 0-1,-1 0 1,1 0-1,0 0 0,4-3 1,16-16-5883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6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32,'0'0'1137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02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51 4322,'0'0'4573,"-5"3"-3965,-12 11-237,12-10 178,21-4-151,346 23 2267,-142-5-2518,208-10 960,-376-8-1030,-21-2 137,0-1 0,58-13 0,-59 9-72,1 1 0,60-3 0,563-14 461,-444-12-223,-143 22-344,-35 9 10,1 2-1,61 3 1,-31 0 137,-19 8 57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0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5635,'0'0'2865,"6"130"-2849,-20-56-16,3-1 32,-2 1-16,3-3 32,1-4-32,5-11 16,4-15-32,0-12-256,0-13-1025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03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 4034,'0'0'1376,"-34"118"-447,32-67-129,2 2 33,0 0-17,2-5-224,15-7 81,2-10-353,4-11-256,1-10 32,9-5-80,8-5 16,11-6-32,8-32-16,-37 9-1457,-4-5-1776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04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0 4690,'0'0'720,"-7"118"-511,-7-65 383,-1 3 240,-2 6-448,2-6-143,0-4-145,3-8-32,1-6 16,1-9-32,3-7 16,1-7-64,2-6-32,2 1-208,-1-3-737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04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4578,'0'0'2433,"0"93"-1600,0-45 31,0 2-128,0-6 113,0-4-17,0-10-400,13-11-288,6-9-144,10-10-48,7-1-112,9-37-16,3-20-1088,-31 24-1490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1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5458,'0'0'2202,"15"0"-1810,50-3-75,0 4 1,65 8-1,-130-9-315,398 63 1014,5-29 87,-160-18 263,-196-9-1110,0 1 0,-1 3 0,53 20 1,-96-31-338,4 3-213,0 0 0,0-1-1,0 0 1,0 0 0,1-1 0,10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20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64,'0'0'9973,"3"0"-9981,60-13 409,0 3 0,78-2 0,729 11 2485,-636 13-2292,0 0 13,63-10 294,216-2-393,-337-15-245,11-1-38,131 21 19,356 50 0,-313-28-180,5-1 0,796 60 1548,-980-69-1708,-111-3-3551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26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8436,'0'0'227,"20"6"-86,-9-3-107,23 7 216,-1-1-1,54 6 0,703 10 4018,-584-26-3623,-143 8 1933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3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6003,'33'-4'178,"87"-6"172,0 4-1,122 11 1,-121 11 226,140 36 0,119 51 504,-79-19-172,-91-33-532,3-10 0,1-9 1,361 8-1,19-45 484,-311 1-752,-247 3-177,-23-1-209,0 1 1,1 1-1,-1 1 1,0 0 0,0 0-1,0 2 1,16 3-1,-29-6 188,0 0 0,1 0 0,-1 0 0,0 1 0,1-1 0,-1 0 0,0 0-1,0 0 1,1 0 0,-1 0 0,0 1 0,0-1 0,1 0 0,-1 0 0,0 0 0,0 1 0,0-1 0,1 0-1,-1 0 1,0 1 0,0-1 0,0 0 0,0 1 0,1-1 0,-1 0 0,0 0 0,0 1 0,0-1 0,0 0 0,0 1-1,0-1 1,0 0 0,0 1 0,0-1 0,0 0 0,0 1 0,0-1 0,0 0 0,0 1 0,0-1 0,-1 0-1,1 1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33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1 448,'0'0'9202,"9"1"-9032,190 29 3161,18 3-2356,4-13-1935,-206-18-2743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6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4866,'0'0'7342,"-17"0"-7155,-56-1 173,70 1-324,0 0 0,0 0 1,1 0-1,-1 1 0,0-1 0,0 0 0,1 1 0,-1 0 1,0 0-1,1 0 0,-1 0 0,1 0 0,-1 0 0,1 1 0,0-1 1,-1 1-1,1 0 0,0 0 0,0-1 0,0 1 0,0 1 0,1-1 1,-1 0-1,0 0 0,1 1 0,0-1 0,-1 1 0,1-1 0,0 1 1,0-1-1,0 1 0,0 3 0,1-1-22,-1 0-1,1 0 1,1 0-1,-1 0 1,1 0-1,-1 0 1,1 0-1,1 0 1,-1 0-1,1-1 1,0 1-1,0 0 0,0-1 1,5 7-1,2 0-10,0 0-1,1 0 0,12 9 0,-11-10-101,0 0 1,18 23 0,-26-29 5,-1-1 0,0 1-1,0 0 1,0-1 0,0 1 0,-1 0 0,1 0 0,-1 0 0,0 0 0,0 1 0,-1-1-1,1 0 1,-1 0 0,0 8 0,-1-9 94,0 0 1,0 0-1,0 0 0,0 0 1,-1 0-1,0-1 0,1 1 1,-1 0-1,0-1 0,0 1 1,0-1-1,0 0 0,-1 0 1,1 0-1,-1 0 0,1 0 1,-1 0-1,0-1 0,-3 2 1,-10 6 18,0-2 0,-18 6 0,26-10-22,-7 4-5532,28-8 2916,48-12 1387,-32 7-327,-4 2-53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39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1 992,'0'0'13076,"0"22"-12817,0 72-122,-1 108-1987,6-230 1809,0-1 1,2 0 0,1 1-1,1 1 1,1-1 0,2 2-1,24-43 1,-32 64 66,-1 1 1,1-1-1,1 1 1,-1 0-1,0 0 1,1 0-1,0 1 1,0-1-1,0 1 1,0 0-1,10-4 1,-13 7-23,0-1-1,1 0 1,-1 0-1,0 1 1,0-1-1,0 1 1,0 0 0,0 0-1,1 0 1,-1 0-1,0 0 1,0 0 0,0 0-1,1 1 1,-1-1-1,0 1 1,0 0 0,0-1-1,0 1 1,0 0-1,0 0 1,0 0 0,0 1-1,-1-1 1,1 0-1,0 1 1,-1-1 0,1 1-1,-1-1 1,1 1-1,-1 0 1,0 0 0,2 2-1,7 19 115,0 0 0,7 26 0,-12-30-146,1-1 1,1 0-1,1-1 1,16 29-1,-21-43-189,-1 0 1,0-1-1,1 1 0,-1 0 0,1-1 0,0 0 1,0 1-1,-1-1 0,2 0 0,-1 0 0,0-1 1,0 1-1,1-1 0,-1 0 0,0 0 0,1 0 1,0 0-1,-1 0 0,1-1 0,-1 1 0,1-1 1,0 0-1,-1 0 0,1-1 0,-1 1 1,1-1-1,0 0 0,-1 0 0,0 0 0,1 0 1,-1 0-1,1-1 0,-1 0 0,0 1 0,0-1 1,0 0-1,0-1 0,0 1 0,-1 0 0,1-1 1,2-3-1,26-31-2520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0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1 240 2417,'0'0'7956,"6"16"-7713,1 7-186,-2-6-17,0-1 0,2 1-1,0-1 1,10 16 0,-14-27-32,1 0 0,-1 0 0,1 0 0,1 0 0,-1-1 0,1 1 0,-1-1 0,1-1 0,0 1 0,1 0 0,-1-1 0,1 0 0,-1-1 0,1 1 0,0-1 0,0 0 0,0 0 0,0-1 0,0 0 0,0 0 0,0 0 0,1-1 0,-1 0 0,0 0 0,0-1 0,1 0 0,-1 0 0,0 0 0,0-1 0,0 1 0,0-1 0,0-1 0,-1 1 0,1-1 0,-1 0 0,8-6 0,-2-1 9,-1 0 0,-1-1 0,1 0 1,-2-1-1,0 0 0,0-1 0,-1 1 1,-1-1-1,9-24 0,-8 17 114,-2-1-1,0 1 1,-1-1-1,-1 0 1,-1 0-1,0-23 1,-2 40-28,0 0 0,0 0-1,-1 0 1,1 0 0,-1 0 0,0 0 0,0 0 0,0 0 0,0 0 0,-1 1 0,0-1 0,0 0 0,0 1 0,0-1 0,0 1 0,-1 0 0,1 0 0,-1 0 0,0 0 0,0 0 0,0 1-1,0-1 1,0 1 0,-1 0 0,1 0 0,-1 0 0,0 0 0,1 1 0,-1 0 0,0-1 0,0 1 0,0 0 0,-4 0 0,-9-2 267,0 0 0,0 1 0,-34 0 0,44 2-356,0 0 0,0 0-1,1 1 1,-1 0-1,0 1 1,1-1-1,0 1 1,-1 1-1,1-1 1,0 1 0,0 0-1,-10 7 1,13-8-143,1 0 1,0 1 0,0-1-1,1 1 1,-1-1 0,0 1-1,1 0 1,-1 0 0,1 0-1,0-1 1,0 1 0,0 0-1,0 0 1,1 1 0,-1-1-1,1 0 1,0 0 0,0 6-1,0-8-215,0 0 0,0 1 0,0-1 0,0 0 0,0 0 0,0 1 0,1-1 0,-1 0 0,0 0 1,1 1-1,-1-1 0,1 0 0,0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8452,'0'0'6555,"-1"20"-6467,1-9-97,-5 223 215,4-233-230,1 1-1,1-1 1,-1 1 0,0-1-1,0 0 1,0 1-1,1-1 1,-1 0-1,1 1 1,-1-1-1,1 0 1,-1 0 0,1 1-1,0-1 1,0 0-1,0 0 1,-1 0-1,3 1 1,-3-1-36,1-1 0,0 1 0,0-1 0,0 0 0,-1 0 1,1 0-1,0 1 0,0-1 0,0 0 0,0 0 0,-1 0 0,1 0 0,0 0 1,0 0-1,0-1 0,0 1 0,-1 0 0,1 0 0,0 0 0,0-1 0,1 0 1,2-1-99,-1 0 1,0 0 0,1-1 0,-1 1 0,0-1-1,0 0 1,0 0 0,0 0 0,-1-1 0,4-3-1,11-28 479,25-68 0,-37 91 70,-4 10-374,0 0-1,0 0 1,0 1 0,0-1-1,0 1 1,1-1 0,-1 1-1,0-1 1,1 1 0,0 0-1,-1-1 1,1 1 0,0 0-1,-1 0 1,1 0 0,0 1-1,0-1 1,0 0 0,0 1-1,0-1 1,0 1 0,0-1-1,0 1 1,0 0 0,0 0-1,0 0 1,0 0 0,0 0-1,0 1 1,0-1 0,0 1-1,0-1 1,-1 1 0,1-1-1,0 1 1,0 0 0,0 0-1,0 0 1,-1 0 0,1 0 0,-1 1-1,1-1 1,-1 0 0,1 1-1,-1-1 1,0 1 0,2 3-1,35 71 519,-32-60-631,1 0-1,0-1 0,1 0 1,1-1-1,1 0 0,13 17 1,-20-28-72,0-1 0,0 1 0,1-1 0,-1 1 0,1-1 0,-1 0-1,1 0 1,-1-1 0,1 1 0,0-1 0,0 1 0,0-1 0,0-1 0,0 1 0,0 0 0,0-1 0,0 0 0,0 0 0,0 0 0,8-2 0,3-1-438,1-1 0,-1-1 1,0-1-1,15-7 1,17-6-412,6 8 144,-49 11 620,0 0 0,-1-1 1,1 1-1,0 1 0,0-1 0,0 1 1,0-1-1,-1 1 0,1 0 0,0 0 1,6 3-1,3 10-1516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4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44 224 8500,'0'0'5136,"4"6"-5104,-2-3-28,-1-1 0,1 0 0,-1 0 1,1 0-1,0 0 0,0-1 0,0 1 0,0 0 1,0-1-1,0 1 0,0-1 0,1 0 1,-1 0-1,1 0 0,-1 0 0,0 0 0,1 0 1,2 0-1,-1-1 1,0 0 0,0 0-1,-1-1 1,1 1 0,0-1 0,-1 0-1,1 0 1,0 0 0,-1 0 0,1-1 0,-1 1-1,0-1 1,1 0 0,4-4 0,-1 1-6,-1 1 0,1-1 0,-1 0 0,-1-1 0,1 1 0,-1-1 0,0 0 0,0-1 0,0 1 0,-1-1 0,0 0 0,-1 0 0,1 0 0,-1-1 0,-1 1 0,1-1 0,-1 1 0,-1-1 0,1 0 0,-1 0 0,-1 0 1,0 0-1,0 0 0,-1-10 0,0 15 10,0 0 0,0 0 0,0 0 0,-1 0 0,1 1 0,-1-1 0,1 0 0,-1 1 0,0-1 0,0 1 0,0-1 0,-1 1 0,1 0 0,0 0 0,-1 0 0,1 0 0,-1 1 0,0-1 0,0 1 0,0-1 0,0 1 0,0 0 0,0 0 0,0 0 0,-3 0 0,-5-1 73,1 0 0,-1 1 0,0 0 0,0 1-1,-21 2 1,27-1-58,1 0 1,0 0-1,0 1 0,-1 0 0,1-1 0,0 1 0,1 1 0,-1-1 0,0 1 0,1-1 0,-1 1 1,1 0-1,0 0 0,0 1 0,0-1 0,0 1 0,0-1 0,1 1 0,0 0 0,0 0 1,0 0-1,0 0 0,1 0 0,-3 8 0,2-6-20,1-1 0,0 1 0,0-1 1,0 1-1,1-1 0,-1 1 0,1-1 0,1 1 0,-1-1 0,1 1 1,0-1-1,0 1 0,0-1 0,1 0 0,0 1 0,0-1 1,0 0-1,1 0 0,5 8 0,3-1-111,0-2 0,0 1 0,1-2 0,1 1 0,-1-2 0,1 0 0,1 0 0,28 11 0,-30-15-795,1 0-1,0 0 0,0-1 1,0-1-1,0 0 1,18 0-1,-13-2-3085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4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32 8164,'0'0'4303,"-21"-1"-3567,-64-1-290,80 2-413,1 1 1,0-1 0,0 1-1,0 0 1,0 0-1,0 0 1,0 1-1,0-1 1,0 1-1,0 0 1,1 0-1,-1 0 1,0 1-1,1-1 1,0 1-1,0 0 1,0 0-1,0 0 1,0 0 0,1 0-1,-1 1 1,1-1-1,-4 7 1,4-4-13,0-1 0,0 0 1,1 1-1,-1-1 1,1 1-1,0 0 1,1-1-1,-1 1 0,1 0 1,0-1-1,1 1 1,-1 0-1,1-1 0,2 9 1,-2-13-22,0 1-1,0-1 1,-1 1 0,1-1 0,1 1 0,-1-1 0,0 0-1,0 0 1,0 1 0,1-1 0,-1 0 0,1 0 0,-1 0 0,1 0-1,-1-1 1,1 1 0,0 0 0,-1-1 0,1 1 0,0-1-1,-1 1 1,1-1 0,3 0 0,47 2-45,-37-2 19,-12 0 33,1 0 1,-1 0-1,1-1 0,-1 1 0,1-1 1,-1 1-1,1-1 0,-1 0 1,0 0-1,0-1 0,1 1 0,2-2 1,-1-1 9,-1 0 0,1-1 1,-1 1-1,0-1 0,-1 1 1,4-7-1,-3 6 127,-1 0 0,1 0 0,-1-1 0,-1 1 0,1-1 1,-1 0-1,0 1 0,0-1 0,-1 0 0,1 0 0,-1-1 0,-1 1 0,1 0 0,-1 0 0,0 0 0,-2-8 0,1 11-141,0 0-1,0 1 1,0 0-1,-1-1 1,1 1-1,-1 0 1,1-1-1,-1 1 1,0 0 0,0 0-1,0 1 1,0-1-1,0 0 1,-1 1-1,1-1 1,0 1-1,-1 0 1,1 0-1,-1 0 1,1 0-1,-1 0 1,0 0-1,1 1 1,-1-1-1,-3 1 1,-3-2 11,0 0 0,0 1 1,0 1-1,-1 0 0,1 0 0,-15 2 1,20 0-16,0-1 1,0 1 0,0 0-1,1 0 1,-1 1 0,1-1-1,-1 1 1,1-1 0,0 1-1,0 0 1,0 0 0,0 0-1,1 1 1,-1-1 0,1 1-1,0-1 1,0 1 0,0 0-1,1 0 1,-1 0 0,1 0 0,-1 5-1,-3 9-12,1 0 1,1-1-1,-1 35 0,3-34 11,-1 4 6,2 0-1,1-1 1,3 26-1,-3-40-4,1 0 0,0 0 1,0 0-1,0-1 0,1 1 0,0-1 0,1 1 0,-1-1 0,1 0 0,0 0 1,1 0-1,-1-1 0,10 8 0,-5-6-55,1 0-1,0-1 1,0 0-1,0 0 1,1-1-1,0-1 1,0 0-1,0 0 1,1-1-1,-1-1 1,1 0 0,-1 0-1,1-1 1,0-1-1,23-1 1,-23 0-352,-1-1 0,1 0 0,-1-1 0,1 0 0,-1-1 0,0 0 0,11-6 0,-15 7-195,0-1 0,-1 0 0,1-1-1,-1 0 1,0 0 0,-1 0 0,1 0 0,-1-1-1,0 0 1,-1 0 0,5-8 0,7-13-5400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5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196 592 6003,'0'0'8361,"-19"5"-7779,3-1-505,10-4-57,-1 2 0,0-1 0,0 1 0,1 0 0,-1 0 1,1 1-1,-1 0 0,1 0 0,0 1 0,0 0 0,1 0 0,-1 0 0,1 0 0,0 1 0,0 0 0,-8 11 0,6-6 9,0 1 0,1 0-1,1 1 1,0-1 0,1 1-1,0 0 1,0 0-1,1 1 1,1-1 0,0 0-1,1 1 1,0 0 0,1-1-1,2 15 1,-2-26-40,1 1 1,-1-1-1,1 0 0,0 0 1,-1 1-1,1-1 1,0 0-1,0 0 0,0 0 1,0 0-1,0 0 0,0 0 1,0 0-1,1 0 1,-1-1-1,0 1 0,0 0 1,1-1-1,-1 1 0,0-1 1,1 1-1,-1-1 1,0 1-1,1-1 0,-1 0 1,1 0-1,-1 0 0,1 0 1,-1 0-1,0 0 1,1 0-1,-1 0 0,1-1 1,-1 1-1,3-1 0,2 0-189,-1-1 1,1 1-1,-1-1 0,1 0 0,-1 0 0,0-1 0,0 1 0,8-6 0,0-4-304,-1-1 0,0 0 0,-1-1 0,0 0 1,-1-1-1,0 0 0,7-17 0,48-120-2178,-33 59 2029,33-163 0,-29 31 8463,-37 244-5427,-4 68-2391,-18 71 209,-11 89 242,28-174-421,3 104 0,9-131-763,-6-45 665,0-1 1,0 1 0,0-1-1,0 0 1,0 1 0,0-1-1,1 0 1,-1 1 0,0-1-1,0 1 1,0-1 0,0 0-1,1 1 1,-1-1 0,0 0 0,1 0-1,-1 1 1,0-1 0,0 0-1,1 1 1,-1-1 0,0 0-1,1 0 1,-1 0 0,1 1-1,-1-1 1,0 0 0,1 0 0,-1 0-1,0 0 1,1 0 0,-1 0-1,1 0 1,0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5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2 5667,'-2'0'8478,"-16"0"-8172,10-1-250,1 1 1,-1 0-1,0 0 0,0 1 1,1 0-1,-1 0 0,0 1 1,1 0-1,0 0 0,-1 0 1,-11 7-1,5 1-4,0 1 1,1 1-1,0 0 0,1 1 1,0 0-1,1 1 0,-14 23 1,24-36-55,0 0 1,0 0 0,0 0 0,1 0-1,-1 1 1,1-1 0,-1 0-1,1 0 1,-1 0 0,1 1-1,-1-1 1,1 0 0,0 0-1,0 1 1,0-1 0,0 0-1,0 1 1,0-1 0,0 0 0,0 1-1,1 0 1,-1-1-15,1-1 0,0 1 1,-1 0-1,1-1 0,0 0 0,0 1 1,-1-1-1,1 1 0,0-1 0,0 0 0,0 1 1,-1-1-1,1 0 0,0 0 0,0 0 1,0 0-1,0 0 0,0 0 0,-1 0 1,1 0-1,0 0 0,0 0 0,1-1 1,4 0-130,1 0 1,-1-1-1,0 0 0,1 0 1,-1-1-1,0 0 1,6-4-1,3-4-16,-1-2-1,18-17 1,-22 19 133,0 1 0,0 1 0,1 0 0,0 0 0,1 1 0,17-9 0,-29 16 20,1 1 1,-1 0-1,1 0 0,0-1 0,-1 1 1,1 0-1,-1 0 0,1 0 0,0-1 1,-1 1-1,1 0 0,-1 0 0,1 0 1,0 0-1,-1 0 0,1 0 0,0 1 1,-1-1-1,1 0 0,-1 0 0,1 0 1,0 1-1,-1-1 0,1 0 0,-1 0 1,1 1-1,-1-1 0,1 0 0,-1 1 1,1-1-1,-1 1 0,1-1 0,-1 1 0,0-1 1,1 1-1,-1-1 0,0 1 0,1-1 1,-1 1-1,0-1 0,0 1 0,1 0 1,-1-1-1,0 1 0,0 0 0,3 36 159,-3-24-110,2 13 97,-2-11-50,1 0 0,0 0 0,1 0 0,9 27 0,-10-38-85,0 0 0,1 0 0,0-1 0,0 1 0,0-1 0,0 1 0,1-1 0,0 0-1,-1 0 1,1 0 0,0 0 0,0 0 0,0-1 0,1 0 0,-1 1 0,1-1 0,-1 0 0,1-1-1,0 1 1,0-1 0,-1 1 0,1-1 0,5 0 0,8 2-274,-1-1 0,1-1 0,-1-1 0,1-1 0,0 0 0,-1-1 0,1-1 0,22-6-1,-25 5-771,-1-1 1,0 0-1,0-1 0,0 0 0,23-16 0,-26 17-2012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6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121 578 3858,'0'0'7027,"-5"-8"-6149,-17-22-81,18 28-695,1 0-1,-1 1 1,1 0 0,-1 0-1,1 0 1,-1 0-1,0 0 1,1 1-1,-1-1 1,0 1-1,1 0 1,-1 0-1,0 1 1,0-1-1,1 1 1,-6 1 0,8-1-94,-1 0 1,0 0-1,1 0 1,-1 0-1,0 0 1,1 0-1,0 1 1,-1-1-1,1 0 1,0 1 0,-1-1-1,1 1 1,0 0-1,0-1 1,0 1-1,1 0 1,-1 0-1,0-1 1,1 1 0,-1 0-1,1 0 1,-1 0-1,1 0 1,0 0-1,0 0 1,0 0-1,0 0 1,0-1 0,0 1-1,1 0 1,-1 0-1,1 0 1,-1 0-1,1 0 1,-1 0-1,1-1 1,0 1-1,2 2 1,0-2-37,0 0 0,0 0 0,0-1 0,0 1-1,1-1 1,-1 0 0,0 0 0,1 0 0,-1 0 0,1-1 0,-1 0 0,1 1-1,0-1 1,4-1 0,-3 1-104,0 0-1,0-1 1,0 0 0,0 0-1,0 0 1,-1 0-1,1-1 1,0 0 0,-1 0-1,7-4 1,-3-1 42,0-1 0,0 1 0,-1-1 0,0-1 0,0 1 0,-1-1 0,-1-1 0,1 1 0,4-12 0,6-18-259,12-40 0,-13 27 524,-1-1 1,-3 0 0,-2 0-1,-3-1 1,0-62 1571,-6 118-1395,-2 94 212,-27 189 1,12-184-1542,-9 179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7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246 554 6355,'0'0'5504,"-20"0"-4000,-10-1-972,-68 3 791,93-2-1284,1 1 0,0 0 0,0 0 0,0 0 0,0 0 0,1 1 0,-1-1 0,0 1 0,0 0 0,1 0 0,-1 0 0,1 1 0,0-1 1,0 1-1,0 0 0,0 0 0,0 0 0,1 0 0,-1 1 0,1-1 0,0 0 0,0 1 0,0 0 0,-2 4 0,1 1-39,0 0 0,0-1 0,1 1 0,0 0 0,1 0 0,0 0 0,0 0 0,1 1 0,0-1 0,2 11 0,-1-17-15,0-1-1,0 1 1,0 0 0,0-1-1,0 0 1,1 1 0,-1-1-1,1 0 1,-1 1 0,1-1-1,0 0 1,0 0 0,0 0-1,0-1 1,1 1 0,-1 0-1,0-1 1,1 0 0,-1 1-1,1-1 1,-1 0 0,1 0-1,0 0 1,-1-1 0,1 1-1,0-1 1,5 1 0,-1 0-172,0 0 1,1-1 0,-1 0 0,1 0-1,-1-1 1,1 0 0,-1 0 0,0 0 0,15-6-1,-13 2-5,0 0 0,0-1-1,0 0 1,-1-1 0,0 0-1,0 0 1,0-1-1,-1 0 1,-1 0 0,1-1-1,9-16 1,1-7-116,0-1-1,13-39 1,-8 13-639,-3-2 0,-3 0 1,17-121-1,-24 18 6396,-18 186-2176,-22 98-2772,-24 205-1,44-219-433,3 118-1,8-216-180,0-4-241,0 0 1,0 0-1,0 0 0,0 0 1,1 0-1,0 1 1,-1-1-1,2 0 1,1 6-1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8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9764,'-2'19'766,"-44"352"-118,44-344-675,2-16-195,-1-1 1,0 1-1,0-1 0,-1 0 0,-1 0 1,-4 13-1,7-22 105,0 0 0,-1 0 1,1 0-1,-1 0 0,1 0 0,-1 0 0,1-1 1,-1 1-1,0 0 0,1 0 0,-1-1 0,0 1 0,0 0 1,0-1-1,1 1 0,-1-1 0,0 1 0,0-1 0,0 1 1,0-1-1,0 0 0,0 0 0,0 1 0,0-1 1,0 0-1,0 0 0,0 0 0,0 0 0,0 0 0,0 0 1,0 0-1,0 0 0,0 0 0,0-1 0,0 1 1,1 0-1,-1-1 0,0 1 0,0-1 0,-1 0 0,-2-1-301,0 0 0,0-1 0,0 0 0,1 0 0,-1 0 0,1 0 0,-5-6 0,-63-88 1780,-16-20 6509,87 117-7847,0-1 0,-1 1-1,1 0 1,0 0 0,0 0 0,0-1-1,-1 1 1,1 0 0,0 0 0,0-1-1,0 1 1,0 0 0,-1 0-1,1-1 1,0 1 0,0 0 0,0 0-1,0-1 1,0 1 0,0 0 0,0-1-1,0 1 1,0 0 0,0-1-1,0 1 1,0 0 0,0 0 0,0-1-1,0 1 1,1 0 0,-1-1 0,0 1-1,0 0 1,0 0 0,0-1 0,0 1-1,1 0 1,-1 0 0,0-1-1,16-4 128,29 5-711,-35 0 538,16 0-93,1 0 1,0 2-1,-1 1 1,32 8 0,-51-10 111,-1 1 1,1 0-1,-1 0 1,0 1 0,0 0-1,0 0 1,0 1 0,-1 0-1,1-1 1,-1 2-1,0-1 1,0 1 0,0 0-1,-1 0 1,0 0 0,0 0-1,0 1 1,0 0-1,-1-1 1,0 2 0,0-1-1,2 8 1,7 49 80,0 5 18,-11-63-92,1 0 1,-1 0-1,1 0 0,0-1 1,1 1-1,-1-1 0,1 1 0,0-1 1,0 0-1,4 5 0,-4-7-40,-1-1-1,0 1 0,0-1 1,0 1-1,1-1 0,-1 0 1,1 0-1,-1 0 1,1 0-1,-1 0 0,1-1 1,0 1-1,-1-1 0,1 0 1,0 0-1,0 0 1,-1 0-1,1 0 0,0 0 1,-1-1-1,1 1 0,-1-1 1,5-1-1,-2 0-96,0 0-1,0 0 1,0-1-1,0 0 1,-1 0-1,1 0 1,-1 0-1,0-1 1,0 0-1,5-5 1,1-3 250,-2-1 0,0 0 0,0-1 0,-2 0 1,1 0-1,-2 0 0,0-1 0,0 0 0,-2 0 1,0 0-1,0 0 0,-2-1 0,0 1 0,-1-24 1,0 36-36,0 1 1,0-1-1,0 1 1,-1-1 0,1 1-1,0-1 1,-1 1 0,0 0-1,0-1 1,0 1-1,0 0 1,0-1 0,0 1-1,0 0 1,-1 0-1,1 0 1,-1 0 0,1 0-1,-5-2 1,3 2 57,0 0 0,-1 0 1,1 1-1,-1-1 0,0 1 1,0 0-1,1 0 0,-1 1 1,0-1-1,0 1 0,0 0 1,-5 0-1,8 0-139,-1 0 0,1 0-1,-1 0 1,0 0 0,1 0 0,-1 1 0,1-1 0,-1 0-1,1 1 1,-1-1 0,1 1 0,-1 0 0,1-1 0,-1 1-1,1 0 1,0 0 0,0 0 0,-1 0 0,1 0 0,-2 3-1,2-3-432,0 1 0,0 0 0,0 0 0,0 0 0,1 0 0,-1 0 0,1 0 0,-1 0 0,1 0 0,0 4-1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7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202 568 32,'0'0'11733,"-18"-4"-10919,-59-9-400,73 13-389,-1 0 1,1 0 0,-1 1 0,1-1 0,-1 1-1,1 0 1,0 1 0,-1-1 0,1 1 0,0-1-1,0 1 1,0 0 0,0 1 0,1-1-1,-1 1 1,0 0 0,1 0 0,0 0 0,0 0-1,0 0 1,0 1 0,0-1 0,1 1 0,-1 0-1,1 0 1,-3 7 0,4-9-25,0-1 0,1 1 0,-1 0 1,0 0-1,1 0 0,-1 0 0,1-1 0,0 1 0,0 0 1,0 0-1,0 0 0,0 0 0,0 0 0,0 0 0,0 0 1,1 0-1,0 2 0,0-2-15,0-1-1,0 0 1,0 1 0,0-1 0,0 0 0,0 0-1,0 0 1,0 0 0,0 0 0,1 0 0,-1-1-1,0 1 1,1 0 0,-1 0 0,0-1 0,1 1-1,2 0 1,3 0-210,0 0-1,0-1 1,0 1 0,0-1-1,0 0 1,1-1-1,-1 0 1,10-3 0,-7 1 34,0-1 0,0 0 0,-1 0 0,1-2 1,-1 1-1,0-1 0,-1 0 0,1-1 1,-1 0-1,12-13 0,2-5-78,0-1 0,19-31 0,-15 16 311,-2-1 0,-2-1 0,-1 0 0,-3-2 0,-1 0 0,18-84 0,-33 117 1101,0 0-1,-1-24 1,-9 44 337,-3 15-1308,2 0 0,0 1 0,-7 31 0,-12 80-182,24-118 25,-4 39-13,2 1 1,3 73-1,2-124-14,2 1 0,-1 0 0,1 0 0,0-1 0,0 1 0,1-1 0,0 1 0,4 8 0,-5-12-76,1 0 0,-1-1 0,1 1 0,0-1 0,0 1 0,0-1 0,0 0 0,0 0 0,1 0 0,-1 0 0,1 0 0,-1 0 0,1-1 0,-1 0 0,1 1 0,0-1 0,0 0 0,0 0 0,0 0 0,5 0 0,-3 0-83,0 0 0,0-1-1,0 1 1,0-1 0,1-1-1,-1 1 1,0-1 0,0 0 0,0 0-1,0 0 1,0-1 0,0 1 0,0-1-1,-1 0 1,1-1 0,-1 1-1,1-1 1,-1 0 0,0 0 0,6-6-1,1-3 179,-1 0-1,-1 0 0,0-1 0,-1 0 1,11-24-1,-15 29 83,1 0 0,-1 0 1,-1 0-1,0-1 0,0 0 0,0 0 1,-1 1-1,-1-2 0,0 1 0,0 0 1,0-12-1,-2 20-21,0 1 0,0-1 0,0 0-1,0 0 1,0 1 0,0-1 0,-1 1 0,1-1 0,0 1 0,0 0 0,0-1-1,0 1 1,-1 0 0,1 0 0,0 0 0,0 0 0,-1 0 0,1 0 0,0 0 0,-2 0-1,-28 3 393,29-1-438,0-1 0,0 0-1,0 1 1,-1-1 0,2 1-1,-1 0 1,0 0 0,0-1-1,0 1 1,1 0 0,-1 1-1,1-1 1,0 0 0,-1 0-1,1 1 1,0-1 0,0 0-1,0 1 1,0 2 0,0-1-23,0 1 0,0-1 0,0 0 1,1 0-1,0 0 0,-1 0 0,2 1 1,-1-1-1,0 0 0,1 0 0,1 7 1,-1-10-21,0 0 0,0 0 1,-1 0-1,1 0 0,0 0 1,0 0-1,0 0 0,1-1 1,-1 1-1,0 0 0,0-1 1,0 1-1,0 0 0,1-1 0,-1 0 1,0 1-1,1-1 0,-1 0 1,0 1-1,1-1 0,-1 0 1,2 0-1,36 0-810,-28 0 659,31-2-139,-42 28-690,0-22 1031,0 1 1,0-1 0,0 0-1,1 0 1,-1 0-1,1 0 1,0 0 0,0 0-1,3 6 1,-3-9-102,0 1 1,0-1-1,1 1 1,-1-1-1,1 0 1,0 0-1,-1 0 0,1 0 1,0 0-1,-1 0 1,1 0-1,0-1 1,0 1-1,0-1 1,0 1-1,0-1 1,-1 0-1,1 1 1,0-1-1,0 0 1,0 0-1,3-1 1,-2 1-27,0-1 1,0 0 0,1 1 0,-1-1 0,0-1 0,-1 1 0,1 0 0,0-1 0,0 1 0,0-1 0,-1 0-1,1 0 1,-1 0 0,0 0 0,1 0 0,-1 0 0,0-1 0,0 1 0,0-1 0,1-2 0,6-10 72,0-1 1,9-22 0,-15 31-83,21-58 399,-2 0 1,-3-2-1,-3 0 1,10-98-1,-21 83 4623,-10 164-4507,-3 0 0,-21 91 0,17-107-314,9-50-16,-20 97-1216,19-96 163,-1-1 1,-1 1-1,0-1 0,-13 21 0,19-36 869,0 0-1,-1 0 1,0 0-1,1 0 1,-1 0-1,0 0 1,1 0-1,-1 0 1,0 0-1,0 0 1,0 0 0,0 0-1,0-1 1,0 1-1,0 0 1,0-1-1,0 1 1,0 0-1,-1-1 1,1 0 86,0 0-1,1 0 1,-1-1 0,1 1 0,-1 0-1,1-1 1,-1 1 0,1 0 0,-1-1-1,1 1 1,-1-1 0,1 1-1,0-1 1,-1 1 0,1-1 0,0 1-1,-1-1 1,1 1 0,0-1 0,-1 1-1,1-1 1,0 0 0,0 1 0,0-1-1,0 0 1,-5-47 637,5 39-393,-1 3-104,1-1 0,1 1 0,-1 0 0,1 0 0,0 0 0,2-8 0,-2 12-107,0 0 0,0 0 0,0 1 0,0-1 0,0 0 0,1 0 0,-1 1 0,1-1 0,-1 1 0,1-1 0,-1 1 0,1 0 0,0 0 0,0-1 0,-1 1 0,1 0 0,0 1 0,0-1 0,0 0 0,0 1 0,0-1 0,3 0 0,18-3 232,0 2 1,1 0 0,24 2-1,-19 0-60,38-5-1,3-2 2394,-74 14 58,-11 8-2364,-19 19-186,32-31-96,0-1 1,1 1 0,-1-1 0,1 1-1,-1-1 1,1 1 0,0 0 0,0 0-1,0-1 1,0 1 0,0 0 0,0 6-1,4-8-63,1 0 0,-1-1 0,1 0 0,-1 1 0,0-1-1,1 0 1,-1-1 0,5 0 0,48-10 239,-56 11-175,0 1-1,1-1 1,-1 0-1,1 0 1,-1 0 0,1 1-1,-1-1 1,1 0-1,-1 1 1,0-1 0,1 0-1,-1 1 1,0-1-1,1 0 1,-1 1 0,0-1-1,0 1 1,1-1-1,-1 1 1,0-1-1,0 0 1,0 1 0,1-1-1,-1 1 1,0-1-1,0 1 1,0-1 0,0 1-1,0 0 1,1 20 5,0-15 39,-1 8 101,1-1-68,0 0 0,0 0 1,2 0-1,3 14 0,-5-24-75,0 0 1,0 0-1,1 0 0,-1 0 0,1 0 0,-1-1 1,1 1-1,0-1 0,0 1 0,0-1 0,0 1 1,1-1-1,-1 0 0,0 0 0,1 0 1,0 0-1,-1-1 0,1 1 0,0-1 0,0 0 1,0 1-1,4 0 0,39 3-2585,25-6-5857,-58 0 6219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48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1 412 5635,'0'0'6691,"21"10"-6710,-3-1-58,2 0 1,33 9 0,-51-18 37,1 1 0,0-1 0,0 0 0,-1 1 0,1-1 0,0-1 0,0 1 1,0 0-1,-1-1 0,1 1 0,0-1 0,0 0 0,-1 0 0,1 0 0,-1 0 1,1-1-1,-1 1 0,1 0 0,-1-1 0,3-2 0,0-1-127,0-1-1,0 0 0,0 0 0,-1-1 1,5-8-1,-4 7-20,10-18-63,-2 0 0,-1-1 0,-1 0 0,-1-1 0,-2 0 0,-1-1 0,-1 0 0,-1 0-1,-1 0 1,-1-40 0,-3 67 287,-3-27 1903,2 28-1820,1 1 0,-1-1-1,1 0 1,-1 0 0,1 1 0,-1-1 0,1 0 0,-1 1 0,0-1 0,1 1 0,-1-1-1,0 1 1,1-1 0,-1 1 0,0-1 0,0 1 0,0 0 0,1-1 0,-1 1-1,0 0 1,0 0 0,0-1 0,0 1 0,1 0 0,-1 0 0,0 0 0,-2 0-1,2 1-51,-1-1-1,1 1 1,-1-1-1,1 1 1,0 0-1,-1-1 1,1 1-1,0 0 0,0 0 1,-1 0-1,1 0 1,0 0-1,0 0 1,0 0-1,0 0 1,0 1-1,0-1 1,0 0-1,1 1 0,-1-1 1,0 0-1,1 1 1,-1-1-1,1 1 1,-1 1-1,-11 47 32,9-38-9,-40 282-30,22 9-11,19-263-46,-4 147 34,-3 36-160,9-217 88,-3 18-109,3-23 141,0-1 1,0 1-1,0-1 0,0 1 0,0-1 1,0 1-1,0-1 0,0 1 0,-1 0 1,1-1-1,0 1 0,0-1 0,-1 1 1,1-1-1,0 1 0,-1-1 0,1 0 1,-1 1-1,1-1 0,0 1 0,-1-1 1,1 0-1,-1 1 0,1-1 0,-1 0 1,1 0-1,-2 1 0,2-1 9,-1-1-1,0 1 1,1 0 0,-1-1-1,0 1 1,1-1-1,-1 1 1,1-1 0,-1 1-1,1-1 1,-1 0 0,1 1-1,0-1 1,-1 1-1,1-1 1,-1 0 0,1 1-1,0-1 1,0 0-1,0 0 1,-1 1 0,1-1-1,0 0 1,0 0-1,0-1 1,-3-24-5,3 22 28,-2-20 59,1-1 0,1 1 0,4-33 0,-3 49-80,1 0 0,0 0 1,0 0-1,1 0 0,0 1 0,0-1 1,1 1-1,0-1 0,0 1 0,1 1 0,0-1 1,0 1-1,10-11 0,-2 7-75,-1 1-1,1 0 0,1 0 0,-1 2 1,2-1-1,-1 2 0,20-7 1,-7 5-1654,34-7 0,-38 13-2121,-8 2-2337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0 531 3265,'0'0'6185,"18"6"-5302,60 20-171,-71-24-666,0 0 0,-1-1 0,1-1 0,0 1-1,0-1 1,0 0 0,-1 0 0,1-1 0,0 0 0,0 0 0,-1-1-1,1 1 1,-1-2 0,1 1 0,-1-1 0,0 0 0,0 0 0,8-5 0,-5 1-16,1-1 1,-1 0 0,0 0 0,-1-1 0,0 0 0,0 0 0,-1-1 0,8-15 0,-10 16 131,0 1 0,-1-1-1,-1 0 1,1 0 0,-2 0 0,1-1 0,-1 1 0,0-1 0,-1 1-1,0-1 1,-1-17 0,-1 26-104,1 1-1,-1-1 0,1 0 1,0 1-1,-1-1 1,1 1-1,-1 0 1,1-1-1,-1 1 0,0-1 1,1 1-1,-1 0 1,1-1-1,-1 1 1,0 0-1,1 0 0,-1-1 1,0 1-1,1 0 1,-1 0-1,0 0 0,1 0 1,-1 0-1,0 0 1,1 0-1,-1 0 1,0 0-1,0 0 0,1 0 1,-1 1-1,0-1 1,-2 0-19,1 1-1,0-1 1,0 1 0,0-1 0,0 1 0,0 0 0,0 0 0,0 0-1,0 0 1,-3 2 0,1 2-27,0 1 1,0 0-1,1 0 0,-1 0 1,1 0-1,1 1 0,-1-1 1,1 1-1,0 0 0,0-1 1,1 1-1,-1 12 0,0 6 15,1 0 0,3 30-1,-1-51-88,-1 0 0,1 0 0,-1-1 0,1 1-1,0 0 1,0-1 0,1 1 0,-1-1 0,1 1 0,0-1-1,0 0 1,0 0 0,0 1 0,0-2 0,1 1 0,4 4-1,-3-3-181,1-1 0,0 0-1,1 0 1,-1 0 0,0 0-1,1-1 1,-1 0 0,1 0-1,9 2 1,6-1-693,-1-1 0,1-1 0,0-1 0,40-4 0,-55 3 794,0 0-1,0 0 0,0-1 1,0 1-1,0-2 1,-1 1-1,1 0 0,-1-1 1,1 0-1,-1 0 1,0-1-1,0 1 0,-1-1 1,1 0-1,-1 0 1,0-1-1,0 1 0,0-1 1,0 0-1,-1 0 1,0-1-1,4-8 0,-7 14 285,1-1-1,-1 1 0,0-1 1,0 1-1,0 0 0,0-1 0,1 1 1,-1-1-1,0 1 0,0-1 1,0 1-1,0-1 0,0 1 0,0-1 1,0 1-1,0 0 0,-1-1 1,1 1-1,0-1 0,0 1 1,0-1-1,0 1 0,-1-1 0,1 1 1,0 0-1,0-1 0,-1 1 1,1 0-1,0-1 0,-1 1 0,1 0 1,-1-1-1,-16 0 1630,13 2-1651,0 1 0,0-1 0,0 0 0,0 1 0,0 0 1,0 0-1,-3 3 0,1-1-54,1 0-1,0 1 0,0-1 1,1 1-1,0 0 1,0 0-1,0 1 1,0-1-1,1 1 1,0 0-1,0 0 0,0 0 1,1 0-1,0 1 1,0-1-1,1 1 1,-1-1-1,1 7 1,1-12-66,0 0 1,0 0 0,0 0 0,1-1-1,-1 1 1,0 0 0,0 0 0,1-1-1,-1 1 1,0 0 0,1 0 0,-1-1-1,1 1 1,-1 0 0,1-1 0,-1 1 0,1-1-1,0 1 1,-1-1 0,1 1 0,0-1-1,-1 1 1,1-1 0,0 0 0,1 1-1,28 6-86,32-10-1031,-54 1 958,0 0 1,0 0-1,0-1 0,0 0 0,0-1 0,0 0 0,-1 0 0,13-11 0,-14 11 114,1-1 0,-1 1-1,0 0 1,1 0 0,0 1-1,0 0 1,0 0 0,0 1 0,1 0-1,-1 0 1,1 0 0,9 0-1,13 6-9,-26-3 42,-1 0-1,1-1 1,-1 1 0,1-1-1,-1 1 1,1-1 0,-1 0 0,1 0-1,0-1 1,-1 1 0,1-1-1,-1 0 1,1 0 0,-1 0-1,0 0 1,1-1 0,-1 1 0,3-3-1,1-2-164,-1 0 0,0 0 0,0-1 0,-1 0-1,0 0 1,-1-1 0,6-10 0,25-64-1084,-30 68 1051,72-226-2369,-44 77 5544,-30 148 289,-3 31 414,-1 3-3901,-1 33 405,-15 79 0,8-76-123,-2 67 1,11 47-4370,-1-169 4366,1 1 0,0-1 0,0 0 1,0 1-1,-1-1 0,1 0 0,0 0 1,0 1-1,0-1 0,-1 0 0,1 0 1,0 1-1,-1-1 0,1 0 0,0 0 1,-1 0-1,1 0 0,0 0 0,0 1 0,-1-1 1,1 0-1,0 0 0,-1 0 0,1 0 1,-1 0-1,1 0 0,0 0 0,-1 0 1,1 0-1,0 0 0,-1 0 0,1-1 1,0 1-1,-1 0 0,1 0 0,0 0 0,0 0 1,-1 0-1,1-1 0,0 1 0,-1 0 1,1 0-1,0 0 0,-1-1 0,-12-9 1960,13 9-2009,1 0 0,0 0 0,-1 0 0,1 0 0,0-1 0,0 1 0,-1 0 0,1 0-1,0 0 1,0 0 0,0 1 0,0-1 0,0 0 0,1 0 0,-1 1 0,0-1 0,0 0 0,0 1 0,1-1 0,-1 1 0,0 0 0,3-1 0,5-3 3,55-29 14,63-28 43,-111 55-86,-1 1 1,1 0-1,-1 1 1,1 1-1,1 0 1,24 0-1,-39 3 7,1 0 0,-1 0 0,0 0 0,1 0 0,-1 0 0,0 1 0,0-1-1,1 1 1,-1 0 0,0 0 0,0-1 0,0 1 0,0 1 0,0-1-1,0 0 1,0 0 0,0 1 0,0-1 0,2 4 0,-1-1 35,0 1 0,-1 0 1,1 0-1,-1 0 0,-1 0 1,1 0-1,1 9 0,1 5 22,-1-5 10,0-1-1,1 0 1,10 23 0,-13-33-63,1 0 0,0 0 1,-1 0-1,1 0 1,0 0-1,1-1 1,-1 1-1,0-1 0,1 1 1,-1-1-1,1 0 1,0 0-1,0 0 0,0-1 1,0 1-1,0 0 1,0-1-1,0 0 0,1 0 1,4 1-1,-1-1-205,0 0 0,0-1 1,0 0-1,1 0 0,-1-1 0,0 1 0,0-2 0,0 1 0,10-4 0,0-2-49,0-1-1,20-12 1,12-7 436,-46 26-157,0-1 1,0 1 0,0 0 0,0 0 0,0 0 0,0 0 0,0 0-1,0 1 1,0-1 0,0 1 0,0 0 0,1 0 0,-1 0 0,0 0-1,6 2 1,-7-1 43,1 0-1,-1 1 1,0-1-1,0 1 0,0-1 1,0 1-1,0 0 1,-1 0-1,1 0 1,0 0-1,-1 0 0,0 0 1,1 0-1,-1 0 1,0 1-1,0-1 0,0 1 1,1 3-1,7 26 445,-6-19-325,0-1 0,2 1 0,5 13-1,-8-23-164,-1 0 0,1 0 0,0-1 0,0 1 1,0 0-1,0-1 0,0 0 0,0 1 0,1-1 0,-1 0 0,1 0 0,-1 0 0,1-1 0,0 1 0,0 0 0,0-1 0,6 2 1,-8-3-37,1 0 1,0 1 0,0-1 0,0 0-1,0-1 1,-1 1 0,1 0 0,0-1 0,0 1-1,0-1 1,-1 1 0,1-1 0,0 0 0,-1 1-1,1-1 1,0 0 0,-1 0 0,1 0 0,-1-1-1,0 1 1,1 0 0,-1 0 0,0-1-1,2-2 1,28-45 287,-17 25-249,-5 11 134,0 1-1,1 0 1,0 1 0,1 0-1,0 1 1,1 0-1,0 0 1,1 2-1,0-1 1,0 2-1,0 0 1,24-9-1,-27 15-391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50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10133,'0'0'4786,"6"9"-4690,2 6-80,-1 1 1,0 0-1,-1 0 1,7 30 0,-12-45-22,-1 0 0,0 0 0,0 0 0,0 0 0,1 0 0,-1 0 0,0 0 0,1 0 0,-1 0 0,1 0 0,-1 0 1,1-1-1,-1 1 0,1 0 0,0 0 0,-1-1 0,1 1 0,0 0 0,0-1 0,-1 1 0,1 0 0,0-1 0,0 1 0,0-1 1,0 0-1,0 1 0,0-1 0,0 0 0,0 1 0,0-1 0,0 0 0,0 0 0,0 0 0,0 0 0,0 0 0,0 0 0,0 0 1,0 0-1,0 0 0,0-1 0,0 1 0,0 0 0,0-1 0,0 1 0,-1 0 0,1-1 0,0 1 0,0-1 0,0 0 0,1 0 1,3-3 14,1 1 0,-1-1 1,1 0-1,-1 0 0,0-1 1,5-7-1,5-7 36,-8 9-16,1 0 0,0 1 0,16-14 1,-21 20-30,1 0 0,0 1 0,-1 0 0,1-1 0,0 2 1,0-1-1,0 0 0,1 1 0,-1 0 0,0 0 0,1 0 0,-1 0 1,0 1-1,6-1 0,-1 1-219,19 0 86,-9 0-3523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52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 12742,'0'0'1686,"17"2"-1635,-2 0-41,1 0-15,1 0 1,-1 0-1,0-2 1,0 0-1,0-1 1,25-4-1,-36 3 13,0 0 0,0-1 0,0 1-1,-1-1 1,1 0 0,-1 0 0,1 0-1,-1-1 1,0 0 0,0 1 0,-1-1-1,1-1 1,-1 1 0,0 0 0,0-1-1,0 0 1,3-8 0,-3 6 14,0-1 1,-1 1-1,0-1 0,0 0 1,0 1-1,-1-1 1,0 0-1,-1 0 0,0 0 1,0 0-1,-2-11 0,1 17-3,0 1 0,0 0 0,0-1 0,0 1-1,0 0 1,0 0 0,0-1 0,-1 1 0,1 0-1,0 0 1,-1 0 0,1 1 0,-1-1 0,1 0-1,-1 0 1,1 1 0,-1-1 0,0 1-1,1-1 1,-1 1 0,0 0 0,1 0 0,-1 0-1,0 0 1,1 0 0,-3 0 0,-47 2 759,47-1-767,0 0-1,0 0 1,0 1-1,0-1 1,0 1-1,0 0 0,0 0 1,1 0-1,-1 1 1,1-1-1,-1 1 1,1 0-1,0 0 1,0 0-1,0 0 0,1 1 1,-1-1-1,1 1 1,0 0-1,0 0 1,0-1-1,0 1 1,-1 6-1,-2 3-5,1 0 0,1 0 0,0 0 0,1 1 0,0-1 0,1 18 0,1-26-33,0 1 0,0-1 0,0 0 0,1 0 1,0 0-1,0 0 0,0 0 0,1 0 0,0 0 0,0 0 0,0 0 0,0-1 1,1 1-1,-1-1 0,1 0 0,1 0 0,-1 0 0,0 0 0,1 0 1,0-1-1,0 1 0,0-1 0,0 0 0,0 0 0,1-1 0,0 1 1,-1-1-1,1 0 0,0 0 0,0-1 0,0 1 0,0-1 0,0 0 0,0-1 1,6 1-1,-7-1-149,56 1-4718,-43-4 104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52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5 7956,'0'0'3564,"-19"0"-2203,-4-2-950,10 0-173,0 2 0,0-1 0,-1 2 0,1 0 1,0 0-1,-23 6 0,26-5-37,0 1 0,0 0 1,1 1-1,0-1 0,-1 2 0,-8 5 0,16-9-189,0 0-1,1 1 0,-1-1 1,1 1-1,-1-1 0,1 1 1,0-1-1,-1 1 0,1 0 1,0 0-1,0-1 0,0 1 0,0 0 1,1 0-1,-1 0 0,0 0 1,1 0-1,0 0 0,-1 0 1,1 0-1,0 0 0,0 1 0,0-1 1,0 0-1,0 0 0,1 0 1,-1 0-1,1 0 0,-1 0 1,1 0-1,0 0 0,-1 0 1,1 0-1,0 0 0,0-1 0,1 1 1,1 2-1,5 7-16,0-1-1,1-1 1,0 0 0,1 0-1,0 0 1,19 11-1,-19-14-146,0 1-1,-1 1 1,0-1-1,0 2 0,0-1 1,-1 1-1,0 0 0,9 16 1,-15-23 114,-1 1-1,0 0 1,1 0 0,-1-1 0,-1 1 0,1 0 0,0 0 0,-1 0 0,1 0 0,-1 0 0,0 0-1,0 0 1,0 0 0,0 0 0,-1 0 0,1 0 0,-1 0 0,-1 3 0,0-2 14,0 0 1,0 0 0,-1-1 0,1 1 0,-1-1-1,1 0 1,-1 1 0,0-1 0,-1-1-1,1 1 1,-5 3 0,-4 1-192,0 0-1,-1-1 1,0 0-1,0-1 1,0-1 0,-17 4-1,-3-5-2022,3-3-2108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6:53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32 6179,'-18'-1'1726,"-53"-7"-291,51 5-667,17 0-271,23 0-345,482-10 755,-355 14-517,1255 56 1066,-350-4-1442,138-46-5,-324-6-1774,-708 3 191,-126 0-1387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35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111 219 560,'0'0'7294,"-18"-3"-5282,-52-11-1455,47 6 1572,26 7-2065,303-48 418,-117 15-278,-76 16-158,38-8 91,267-10 0,-11 41 88,251-3 1023,-438-14-897,89-2 69,1014 10 1106,-583-1-45,-556 3-915,197 5-361,-366-2-579,-3 0-800,-1 0-2729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4930,'0'0'8180,"11"130"-7524,-11-53-31,0 1-401,0 1-112,-5-7-64,1-7-32,2-17-16,2-16-1233,0-18-1488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8724,'0'0'1505,"76"-92"-1153,-23 49-224,0 7-64,-5 14 80,-12 13-144,-8 9-96,-7 0-208,2 31 304,2 10-16,-22-17-1281,1 0-2785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3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7812,'0'0'6258,"10"123"-6194,-10-63-32,0 0 0,0 0-32,0-12-96,0-13-688,2-9-785,1-12-592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1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1 2305,'0'0'10722,"-2"20"-9265,-77 81-1345,50-54-19,3 1 0,1 1-1,2 1 1,3 1 0,-20 73 0,13-9-20,-18 169 1,28-154-48,-11 120-44,-11 58 85,12-115-30,7 52 9,15 306-1,15-298 294,-4-181-271,23 106 0,0-43-49,35 136 41,-49-220 2,3 0-1,1-1 1,32 56-1,-15-32 4,-24-46-51,25 41 1,-32-61 3,1 1 1,1-1 0,-1-1 0,1 1-1,0-1 1,1 0 0,0-1-1,14 10 1,5-7-35,-26-8-100,-1-1-1,1 0 1,0 0 0,-1 0-1,1 0 1,0 0-1,0 1 1,-1-1 0,1 0-1,0-1 1,0 1 0,-1 0-1,1 0 1,0 0 0,-1 0-1,1-1 1,0 1 0,-1 0-1,1 0 1,0-1 0,-1 1-1,1-1 1,0 1 0,-1 0-1,1-1 1,-1 1-1,1-1 1,-1 0 0,1 1-1,-1-1 1,0 1 0,1-1-1,-1 0 1,1 1 0,-1-2-1,2-19-5520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4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10 219 6003,'0'0'1729,"-10"-101"-705,10 69-320,21 1-47,4 6-65,1 6-208,3 9-192,3 10-32,8 0 80,5 6-240,5 25-640,-37-12-2705,-3 1-4355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5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7 2977,'0'0'4797,"-15"0"-3554,-33 0-295,10 0 4836,43 11-5723,2-4 17,1 0 1,-1-1-1,1 0 1,1 0-1,15 8 1,54 21 243,-54-24-277,49 18 287,1-3 1,149 32 0,-104-38-205,146 7 0,47-24-88,-275-8 3,-1 0 1,0-3-1,-1-1 1,44-16-1,130-69 62,-124 45 279,-52 28-168,66-29 1,-90 48-378,-1 0 0,2 1 0,-1 0 1,0 1-1,0-1 0,12 3 0,-5-2-1184,-3 1-3051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49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10165,'0'0'573,"22"9"-1715,-5-2 1159,1 1 11,0 0 1,0-2-1,1 0 0,-1-2 0,1 0 0,26 2 0,862 19 3285,-797-32-2997,173-34-1,-79 8-49,706-44 181,-561 55-363,491 12-42,-17 69 105,-608-38 76,182 27-59,-256-24-104,1-6-1,145-1 1,-191-17 43,751 18 519,-642-5-574,1128 95 361,-141-45-207,-975-61-193,272-7 17,-180-38 437,-77 7-262,-83 27 33,-69 6-2666,-70 2 675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96 5859,'0'0'1782,"0"-15"-646,-1-44 17,1 58-1059,0 0 0,0 0 0,1 0 0,-1 1 0,0-1 0,0 0 0,0 0 0,-1 0 0,1 1 0,0-1 0,0 0 0,0 0 0,0 1 0,-1-1 0,1 0 0,0 0 0,-1 1 0,1-1 0,-1 0 0,1 1 0,-1-1 1,1 0-1,-1 1 0,1-1 0,-1 1 0,1-1 0,-2 0 0,1 1-31,1 0 1,0 0 0,-1 0-1,1 0 1,-1 0-1,1 0 1,0 0-1,-1 1 1,1-1 0,0 0-1,-1 0 1,1 0-1,0 0 1,0 1 0,-1-1-1,1 0 1,0 0-1,0 1 1,-1-1 0,1 0-1,0 0 1,0 1-1,-1-1 1,1 0 0,0 1-1,0-1 1,0 0-1,0 1 1,0-1 0,-3 72 24,4-36-51,0 336 331,-7 682-96,3-559-739,3-322-7371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7:58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6723,'1'70'569,"3"-1"0,25 132 0,-17-149-139,3-2-1,1 0 1,3 0 0,35 65-1,-44-97-376,0 0 0,1 0 0,1-1 0,1 0 0,1-1 0,25 23 0,-33-33-25,2-1 0,-1 0 0,0 0 1,1 0-1,0-1 0,0 0 0,0-1 1,0 0-1,1 0 0,-1-1 0,1 0 1,0-1-1,0 1 0,-1-2 0,1 1 1,0-1-1,0-1 0,11-1 0,-8-1 18,-1 0 0,0-1 1,0 0-1,0-1 0,-1 0 0,0-1 0,0 0 0,0-1 0,0 0 0,-1 0 0,0-1 0,-1 0 1,0 0-1,0-1 0,12-19 0,-1 1-1,-2-2 0,-1 0 0,-1-1 0,15-44 0,-21 44 12,0-1 0,-2 1 0,-2-1 0,3-34 0,-4-125-3508,-4 137 572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0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1 479 6979,'0'0'1289,"14"5"-1375,-4-6 345,0 0-1,1 0 0,-1-1 0,0-1 0,0 0 0,17-7 0,59-33 1163,-58 28-1050,27-14 354,187-93 1197,-180 95-1677,1 3 1,68-18-1,-118 39-232,535-118 164,-76 86 33,-373 33-12,190 21-1,-22 8 41,80 7 292,83 13 23,-366-32-329,0 3 1,-1 3-1,96 46 0,-146-62-174,23 14 62,-1 0-1,-1 2 1,44 36-1,-69-50-79,-3-3-26,0 0 1,0 0-1,0 0 1,1-1-1,0 0 1,0 0-1,0-1 1,0 0 0,0 0-1,12 1 1,20-1-2763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8884,'0'0'870,"2"16"-686,17 237-11,-18-223-137,0 25 28,-1-51-56,0-1 1,0 1-1,-1 0 1,0 0-1,0-1 0,0 1 1,0 0-1,0-1 1,-1 1-1,-2 3 0,4-6-4,0-1 0,0 1 0,-1-1 0,1 1 0,0-1-1,-1 1 1,1-1 0,-1 1 0,1-1 0,0 1 0,-1-1-1,1 0 1,-1 1 0,1-1 0,-1 0 0,0 1 0,1-1-1,-1 0 1,1 0 0,-1 0 0,1 1 0,-2-1 0,-4-9 130,4-21 12,2 29-152,0-27 59,1 0-1,1 0 1,1 0 0,1 0-1,2 1 1,14-44-1,-10 46 197,-6 10 375,2 0-1,0 0 1,15-25-1,-21 40-603,0-1 0,1 1 0,-1-1-1,0 1 1,0-1 0,0 1 0,0 0 0,1-1 0,-1 1 0,0-1 0,0 1 0,1 0-1,-1-1 1,0 1 0,1 0 0,-1-1 0,0 1 0,1 0 0,-1-1 0,1 1-1,-1 0 1,0 0 0,1-1 0,-1 1 0,1 0 0,-1 0 0,1 0 0,-1 0-1,1 0 1,-1 0 0,1-1 0,-1 1 0,1 0 0,-1 1 0,1-1 0,-1 0 0,1 0-1,-1 0 1,0 0 0,1 0 0,-1 0 0,1 0 0,-1 1 0,1-1 0,-1 0-1,1 0 1,-1 1 0,0-1 0,1 0 0,-1 1 0,0-1 0,1 0 0,-1 1-1,0-1 1,1 0 0,-1 1 0,0-1 0,0 1 0,0-1 0,1 1 0,-1-1-1,0 1 1,0-1 0,0 1 0,9 36-121,-9-32 236,2 8-104,0 0-9,0 0 0,1 0 1,0 0-1,9 21 1,-11-32-128,0 1 1,0-1 0,0 0-1,0 0 1,0 0 0,0 0-1,1-1 1,-1 1 0,1 0-1,0-1 1,-1 1 0,1-1-1,0 1 1,0-1 0,0 0 0,0 0-1,0 1 1,0-2 0,0 1-1,0 0 1,1 0 0,-1-1-1,0 1 1,0-1 0,1 1-1,-1-1 1,0 0 0,1 0 0,-1 0-1,0-1 1,1 1 0,-1 0-1,0-1 1,3 0 0,-2 0 80,1-1 0,-1 1 0,0-1 0,0 1 1,0-1-1,0 0 0,0 0 0,0-1 0,0 1 1,-1-1-1,1 1 0,-1-1 0,3-4 0,24-45-186,-25 43 196,0 1-1,0-1 1,1 1-1,0 0 0,0 1 1,11-12-1,-16 19 15,0-1 0,1 1 0,-1 0 0,0 0 0,0-1 0,1 1-1,-1 0 1,0 0 0,1 0 0,-1-1 0,0 1 0,1 0 0,-1 0 0,0 0 0,1 0 0,-1 0 0,0 0 0,1 0 0,-1 0-1,0 0 1,1 0 0,-1 0 0,0 0 0,1 0 0,-1 0 0,1 0 0,-1 0 0,0 0 0,1 0 0,-1 0 0,0 1 0,1-1-1,-1 0 1,0 0 0,0 0 0,1 1 0,-1-1 0,0 0 0,0 0 0,1 1 0,-1-1 0,0 0 0,0 0 0,0 1 0,1-1 0,-1 1-1,6 16 40,-5-15-15,4 15 218,1 5-490,1-1 1,1 0-1,1 0 1,18 31 0,-24-47-3,0-1-1,0 1 1,1-1 0,-1 0 0,1 0 0,0 0 0,0-1 0,0 0-1,1 1 1,-1-1 0,1-1 0,0 1 0,-1-1 0,1 1 0,0-1-1,1-1 1,-1 1 0,0-1 0,0 0 0,1 0 0,-1 0-1,1-1 1,-1 0 0,11-1 0,-12 0 229,1-1 0,-1 1 0,0-1 1,0 0-1,0 0 0,-1 0 0,1-1 0,0 1 0,-1-1 0,0 0 1,0 0-1,1 0 0,-2 0 0,1-1 0,0 1 0,-1-1 0,3-5 1,6-8 132,-1-2 1,9-23 0,-16 35 213,-1 0-1,1 0 1,-1-1 0,0 1 0,-1 0 0,0-1-1,0-9 1,-1 16-237,0 1 0,0-1 1,0 1-1,0-1 0,0 1 0,0-1 0,0 1 0,-1 0 0,1-1 1,0 1-1,0-1 0,-1 1 0,1-1 0,0 1 0,0 0 0,-1-1 0,1 1 1,-1-1-1,1 1 0,0 0 0,-1 0 0,1-1 0,-1 1 0,1 0 1,-1 0-1,1-1 0,0 1 0,-1 0 0,1 0 0,-2 0 0,-20-1 1358,17 1-1263,0 1 0,0 0 0,0 1 0,0-1 0,0 1 1,-8 4-1,9-3-126,-1 0 0,2 0 0,-1 1-1,0 0 1,1 0 0,-1 0 0,1 0 0,0 0 0,0 1 0,1 0 0,0-1 0,-1 1 0,2 0 0,-1 0 0,0 0 0,1 0-1,0 0 1,0 1 0,1-1 0,-1 0 0,1 7 0,1-9-159,-1 1 0,1 0 0,0-1 0,-1 1 0,2-1 0,-1 0 0,0 1 0,1-1 0,-1 0 0,1 0 0,0 1 0,0-1 0,0-1 0,1 1 0,-1 0 0,1-1 0,-1 1 0,1-1 0,0 1 0,0-1 0,0 0 0,0-1 0,0 1 0,1 0 0,-1-1 0,0 0 0,1 0 0,-1 0 0,1 0 0,0 0 0,3 0 0,20 0-3418,-12-1-478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6051,'0'0'6179,"-11"99"-6147,34-62-32,7-6-1377,-19-24-1600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2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5378,'0'0'7620,"128"28"-7476,-92-8-16,0-1-64,0 1-64,0-6 0,-2-7-704,-28-7-1553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2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4930,'0'0'8204,"18"20"-7217,4 4-657,-6-5-95,2-1 0,0-1 0,1 0 0,28 19 0,-14-13-116,1 0-1,1-2 1,1-2 0,1-1-1,40 13 1,-52-26-2656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8692,'0'0'2863,"0"16"-2653,19 300 111,-19-311-365,0-4 32,0 0 0,0 0 0,0 0 0,0 0 0,0 0 1,0 1-1,0-1 0,0 0 0,0 0 0,0 0 0,1 0 0,-1 0 1,1 0-1,-1 0 0,0 0 0,1 0 0,0 0 0,-1 0 1,1 0-1,0 0 0,-1 0 0,1 0 0,0 0 0,0-1 0,0 1 1,-1 0-1,1-1 0,0 1 0,0 0 0,0-1 0,0 1 1,2 0-1,1-16-26,11-74 580,-7 32-160,30-103-1,-38 159-368,6-12 406,-5 13-417,-1 0 0,1 0-1,-1 0 1,0 0 0,1 0 0,-1 0-1,1 0 1,-1 0 0,0 0-1,1 0 1,-1 0 0,1 0-1,-1 1 1,0-1 0,1 0 0,-1 0-1,0 0 1,1 1 0,-1-1-1,0 0 1,1 0 0,-1 1 0,0-1-1,1 0 1,-1 0 0,0 1-1,0-1 1,1 0 0,-1 1-1,0-1 1,0 1 0,0-1 0,0 0-1,0 1 1,1-1 0,-1 0-1,0 1 1,0 0 0,4 9 54,0 0 1,0 0-1,-1 1 0,-1-1 1,3 18-1,-4-19-32,0 0-1,1 0 1,0-1-1,0 1 1,1 0-1,0-1 1,1 0-1,0 0 1,6 10-1,-10-17-43,0-1 0,0 0 0,0 0 0,0 1 0,1-1 0,-1 0 0,0 0 0,0 1 0,0-1 0,0 0 0,1 0 0,-1 0 0,0 0 0,0 1 0,1-1 0,-1 0 0,0 0 0,0 0 0,0 0 0,1 0 0,-1 0 0,0 0 0,0 1 0,1-1 0,-1 0 0,0 0 0,1 0 0,-1 0 0,0 0 0,0 0 0,1 0 0,-1 0 0,0-1 0,0 1 0,1 0 0,-1 0 0,0 0 0,0 0 0,1 0 0,-1 0 0,0 0 0,0-1 0,1 1 0,-1 0 0,0 0 0,0 0 0,0 0 0,1-1 0,-1 1 0,0 0 0,0 0 0,0 0 0,0-1 0,0 1 0,0 0 0,1 0 0,-1-1 0,0 1 0,0 0 0,0-1 0,0 1 0,0 0 0,0 0 0,0-1 0,0 1 0,0 0 0,0 0 0,0-1 0,0-1-96,5-10 155,8-22 51,21-37 1,-30 63-94,1 0 0,-1 1 0,2-1 0,-1 1 0,1 0 0,0 0 0,1 1 0,-1 0 0,1 0 0,11-7-1,-17 12-17,-1 1-1,1-1 1,0 1-1,0-1 0,0 1 1,0-1-1,-1 1 0,1-1 1,0 1-1,0 0 1,0 0-1,0-1 0,0 1 1,0 0-1,0 0 0,0 0 1,0 0-1,0 0 1,0 0-1,0 0 0,0 0 1,0 1-1,0-1 0,0 0 1,0 1-1,0-1 1,-1 0-1,1 1 0,0-1 1,0 1-1,0-1 0,0 1 1,-1 0-1,1-1 0,0 1 1,-1 0-1,1 0 1,0-1-1,-1 1 0,1 0 1,-1 0-1,1 0 0,-1 0 1,0-1-1,1 1 1,-1 0-1,0 0 0,1 0 1,-1 2-1,1 6-6,1 1 0,-2-1 0,1 1 0,-2 12 0,1-9 73,-1-10-50,1 0 0,0 0 0,0 0 0,0 0 0,1 0 1,-1 0-1,1 0 0,0 0 0,-1 0 0,1 0 0,1 0 0,2 6 0,-3-8-115,1 1-1,0-1 0,0 0 1,0 0-1,0 0 0,0 0 1,0 0-1,1 0 0,-1-1 1,0 1-1,0 0 0,1-1 1,-1 0-1,0 0 0,0 0 1,1 0-1,4 0 0,-1 0-31,1 0 1,0-1-1,0 0 0,-1 0 0,1 0 1,-1-1-1,1 0 0,10-5 0,-15 6 154,0 0 0,0 0 0,-1 1 0,1-1 0,0 1 0,0-1 0,0 1 0,0 0 0,-1 0 0,1 0 0,0 0 0,0 0 0,0 0 0,0 0 0,0 1 0,0-1 0,-1 0 0,1 1 0,0 0 0,0-1 0,-1 1 0,1 0 0,2 2 0,1 1 40,1 1 0,-2 0 0,1 0 1,-1 0-1,6 8 0,20 22 89,-26-31-138,0-1 0,0 0-1,0-1 1,1 1 0,-1-1-1,1 0 1,0 0-1,-1 0 1,1-1 0,0 1-1,0-1 1,0 0-1,0-1 1,0 1 0,0-1-1,1 0 1,-1-1-1,0 1 1,0-1 0,0 0-1,0 0 1,0 0-1,-1-1 1,1 1 0,0-1-1,0-1 1,-1 1-1,0-1 1,1 1 0,-1-1-1,0 0 1,0-1 0,-1 1-1,1-1 1,-1 0-1,1 0 1,-1 0 0,0 0-1,-1 0 1,1-1-1,-1 1 1,0-1 0,0 1-1,0-1 1,-1 0-1,1 0 1,0-8 0,-2 9 63,1 0 0,-1-1-1,0 1 1,0 0 0,-1-1 0,1 1 0,-1 0 0,0 0 0,0 0 0,0-1 0,-1 1 0,1 0 0,-1 0 0,-4-5 0,3 4 135,-1 1 1,-1 0 0,1 0 0,0 0-1,-1 1 1,0-1 0,0 1-1,0 0 1,0 0 0,-7-2 0,-8-2 313,0 1 1,-1 1-1,0 0 1,0 2-1,0 0 1,0 2 0,-38 1-1,91 0-13460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3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0 498 12182,'0'0'3777,"10"-46"-3200,32 1-257,7-11-288,8-7-16,7-7 128,5-2-144,-1 4-304,-9 6-1217,-48 47-3169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4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5010,'0'0'7364,"-118"46"-6196,88 4-704,1 22 113,5 16-65,3 11 32,9 6-240,10-15-192,2-8-64,2-12-48,23-15-32,9-11-208,12-11-1072,7-20-1682,-28-13-992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4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23 230 9044,'-3'18'1201,"-4"18"-494,1 1 0,0 65 0,6-100-694,0 1 0,0-1 0,0 0-1,1 1 1,-1-1 0,1 0 0,0 1 0,-1-1 0,1 0 0,0 0 0,0 1 0,1-1 0,-1 0 0,0 0 0,1 0 0,-1-1 0,1 1 0,0 0 0,-1 0 0,1-1 0,0 1 0,0-1 0,0 0 0,0 0 0,0 1-1,0-1 1,1 0 0,-1-1 0,4 2 0,-2-1-9,1 0 0,-1-1 0,0 0 0,1 0 0,-1 0 0,1 0 0,-1 0 0,1-1 0,-1 0 0,0 0 0,0 0 0,1-1 0,-1 1 0,0-1 0,0 0 0,4-3 0,2-2 21,-1 0 0,0-1 0,-1 0 0,0-1 0,0 0 0,0 0-1,8-16 1,41-78 144,-48 86-84,0-2 0,-2 1 0,0-1-1,0 0 1,-2-1 0,-1 0 0,0 1 0,-1-1 0,0-27-1,-4 45-21,1-1 0,0 1-1,-1 0 1,0-1-1,1 1 1,-1 0 0,0-1-1,0 1 1,0 0-1,0 0 1,-1 0 0,1 0-1,-1 0 1,1 0-1,-1 1 1,0-1-1,1 0 1,-1 1 0,0-1-1,0 1 1,0 0-1,-3-2 1,0 1-90,1 0 0,-1 0 1,0 0-1,0 0 0,-1 1 0,1 0 0,0 0 0,0 0 0,-6 1 1,10 0-50,1 0 1,0 0 0,-1 0 0,1 0-1,-1 1 1,1-1 0,0 0 0,0 0 0,-1 0-1,1 1 1,0-1 0,-1 0 0,1 0-1,0 1 1,0-1 0,-1 0 0,1 1 0,0-1-1,0 0 1,0 1 0,-1-1 0,1 0-1,0 1 1,0-1 0,0 0 0,0 1 0,0-1-1,0 0 1,0 1 0,0-1 0,0 1-1,0-1 1,0 19-2979,0-12 1008,0 14-2972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4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6979,'0'0'3842,"55"103"-1937,-60-54-769,-28 13-623,-8 11-273,-9 6-240,27-52-657,3-4-3937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5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1 383 10165,'0'0'1523,"21"-17"-1592,-16 12 75,25-21 16,0 0-1,-2-3 1,34-43 0,-53 60-52,39-53-99,59-62 0,-103 124 252,-3 8 592,-4 20-332,-1 0 0,-1 0 0,-1-1 0,-2 1 1,-14 33-1,0 2-9,-29 123 310,46-156-714,1 0 1,1 0-1,1 0 1,4 52-1,-2-76-194,1 1 1,-1 0-1,1-1 0,0 1 0,0 0 0,0-1 1,2 5-1,-2-8 73,-1 1 1,0-1-1,1 0 0,-1 1 1,0-1-1,1 1 0,-1-1 1,1 0-1,-1 1 0,1-1 1,-1 0-1,1 0 0,-1 1 1,1-1-1,-1 0 0,1 0 1,-1 0-1,1 0 0,-1 1 1,1-1-1,-1 0 0,1 0 1,-1 0-1,1 0 0,0 0 1,-1 0 134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5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14999,'0'0'2161,"144"17"-1969,-87-5-128,4-6-32,-2-2-32,-2-4-960,-44 0-1906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6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9444,'0'0'2561,"18"5"-2243,-14-4-283,3 0 46,1 1 1,-1 0 0,0 0-1,0 1 1,0-1 0,-1 2-1,1-1 1,-1 1-1,1 0 1,-1 0 0,0 0-1,-1 1 1,1 0 0,-1 1-1,0-1 1,0 1-1,-1 0 1,1 0 0,4 9-1,5 17 140,-1 1-1,-1 0 0,-2 0 0,9 55 0,-10-29 18,0 114 0,-10-145-216,-1 0 1,-1 0-1,-1 0 0,-2-1 1,-1 0-1,-11 29 0,2-16-44,-2 0 0,-2-1-1,-28 42 1,10-22-797,-82 94 0,109-144-889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12854,'0'0'2561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7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9796,'0'0'785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17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11141,'0'0'3538,"13"1"-3645,74 10 70,115 30-1,-199-40-85,0-1 0,0 1 0,-1 0 0,1 0-1,0 1 1,0-1 0,-1 0 0,1 1 0,-1 0 0,1 0-1,1 2 1,-3-3 86,0 0-1,0 1 1,-1-1-1,1 0 0,0 1 1,-1-1-1,1 1 1,-1-1-1,0 1 0,1 0 1,-1-1-1,0 1 1,0-1-1,0 1 1,0-1-1,-1 1 0,1 0 1,0-1-1,0 1 1,-1-1-1,1 1 0,-2 2 1,-1 2 41,-1 0-1,1 0 1,-1 0-1,0 0 1,0 0 0,-1-1-1,0 0 1,0 0 0,0 0-1,0-1 1,-7 5-1,-74 44 25,56-36-3,-17 10 167,20-12 592,1 1 1,1 1-1,-25 20 0,50-36-785,-1-1 0,1 1 0,0-1-1,-1 1 1,1-1 0,0 1-1,-1-1 1,1 1 0,0-1 0,0 1-1,-1 0 1,1-1 0,0 1-1,0-1 1,0 1 0,0 0-1,0-1 1,0 1 0,0-1 0,0 1-1,0 0 1,0-1 0,0 1-1,1-1 1,-1 1 0,0 0-1,0-1 1,1 1 0,-1-1 0,0 1-1,1-1 1,-1 1 0,1 0-1,16 15-23,-8-12 56,1 0 1,-1-1-1,1 0 0,0 0 1,0-1-1,0 0 0,12 1 1,78-1-1080,-69-3-825,-13 1-2660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3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6803,'0'0'1145,"5"15"-564,6 16 91,-1 0-1,5 37 0,-14-65-579,4 24 196,-4-26-287,-1 0-1,0 0 1,0-1 0,0 1-1,1 0 1,-1 0 0,0 0-1,1-1 1,-1 1 0,1 0 0,-1-1-1,1 1 1,-1 0 0,1-1-1,0 1 1,-1-1 0,1 1-1,0 0 1,-1-1 0,1 0 0,0 1-1,0-1 1,-1 1 0,1-1-1,2 1 1,-3-2-26,1 1 0,-1 0 1,1 0-1,-1-1 0,1 1 0,-1-1 0,0 1 0,1 0 1,-1-1-1,1 1 0,-1-1 0,0 1 0,1-1 0,-1 1 0,0-1 1,0 1-1,1-1 0,-1 1 0,0-1 0,0 1 0,0-1 1,0 1-1,0-1 0,1 0 0,-1 0 0,2-20 15,-1 16 18,1-62 349,-2 48-34,1 0 1,0 0-1,5-20 1,-6 37-280,1 0 0,0 0 0,0 1 0,0-1 0,0 1 0,0-1 0,0 1 0,0-1 0,1 1 0,-1-1 0,0 1 0,1 0 0,-1 0 0,1 0 0,-1 0-1,1 0 1,0 0 0,-1 0 0,1 0 0,0 1 0,0-1 0,0 1 0,0-1 0,-1 1 0,4-1 0,7 0-34,1 0 1,22 2-1,-18-1 59,0 0-316,29 0-348,-14 0-4275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7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0 556 9028,'0'0'3348,"20"-7"-3462,-13 4 103,8-2 28,1-1 1,-2-1-1,1 0 1,-1-1-1,0 0 1,0-1-1,-1-1 1,16-15-1,-10 6-105,-2-1 1,0 0-1,-1-1 0,-1-1 0,-1-1 0,0 0 0,-2 0 0,-1-2 0,-1 1 1,-1-1-1,-2-1 0,0 1 0,-1-1 0,-2-1 0,2-43 0,-6 68 150,0 0-1,0 0 1,-1 0-1,1 0 1,0 1-1,-1-1 1,0 0-1,1 0 1,-1 1-1,0-1 1,0 0-1,0 1 1,0-1-1,0 1 0,-1-1 1,1 1-1,0 0 1,-1-1-1,1 1 1,0 0-1,-1 0 1,0 0-1,1 0 1,-1 0-1,0 1 1,1-1-1,-1 0 1,0 1-1,0-1 1,1 1-1,-1-1 0,0 1 1,0 0-1,0 0 1,0 0-1,0 0 1,0 0-1,-2 1 1,-1-1 22,0 0 0,1 1 0,-1 0 1,0 0-1,0 0 0,0 0 0,1 1 0,-1 0 1,1 0-1,-1 0 0,1 1 0,0-1 0,0 1 1,-6 4-1,-3 10-37,0 1 0,1 0 1,0 0-1,2 1 1,0 1-1,1-1 0,-9 33 1,3-1 262,-17 103 1,25-81-5,3 99 0,4-136-224,0-18-54,1 0 0,0 0-1,2 0 1,0 0 0,1 0 0,7 20 0,-9-31-114,1-1 1,0 1-1,0-1 1,0 0-1,1 0 1,0 0-1,0 0 1,1-1-1,0 0 1,0 0-1,0 0 1,0-1-1,1 1 1,-1-1-1,1 0 0,0-1 1,1 1-1,11 3 1,-12-5-417,26 7-1411,-10-12-2619,-8-9-1431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7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156 158 3522,'0'0'5071,"-19"3"-2696,-60 14-777,76-15-1528,-1-1 0,1 0 0,0 1 0,0 0 1,1-1-1,-1 1 0,0 0 0,0 1 0,1-1 0,0 0 1,-1 1-1,1-1 0,0 1 0,0 0 0,0 0 0,1 0 1,-1 0-1,1 0 0,-1 0 0,0 5 0,-1 2-19,1-1 0,1 1 0,0-1 0,0 19 0,1-27-45,0 1-4,1 0 0,-1 0 0,0 0 0,1 1 1,-1-1-1,1 0 0,-1 0 0,1 0 0,0 0 0,0 0 0,0 0 1,0-1-1,0 1 0,1 0 0,-1 0 0,0-1 0,1 1 0,-1-1 1,1 1-1,0-1 0,-1 0 0,1 1 0,0-1 0,0 0 0,0 0 1,0 0-1,0-1 0,0 1 0,0 0 0,0-1 0,0 1 0,3-1 1,2 1-7,-1 0 0,1-1 1,0 0-1,-1 0 1,1 0-1,0-1 0,-1 0 1,1 0-1,11-5 1,-9 3-73,-1-2 0,0 1 0,0-1 0,0 0 0,-1 0 0,0-1 0,0 0 0,0-1 0,-1 1 0,0-1 0,0-1 1,-1 1-1,1-1 0,6-14 0,-7 11 32,0 1 1,-1-1-1,0 0 0,-1 0 1,0 0-1,-1-1 1,0 1-1,-1-1 0,0 1 1,-1-1-1,-1-18 0,0 27 81,0-1 0,1 1 0,-2 0 0,1-1 0,0 1 0,0 0 0,-1 0 0,0 0 0,0 0 0,0 0 0,0 0 0,0 0 0,0 0 0,-1 1 0,1-1 0,-1 1 0,0 0 0,-6-4 0,2 2 54,-1 0-1,0 1 1,0 0-1,0 0 1,0 1 0,-13-3-1,19 5-661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8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7652,'0'0'829,"-21"6"-442,14-4-340,-15 3 281,0 1 1,0 1 0,0 2 0,1 0-1,0 1 1,-22 15 0,39-23-177,0 1 0,1 0 0,0 0 0,0 0 1,-1 0-1,2 1 0,-1-1 0,0 1 0,1 0 0,0 0 0,0 0 1,0 0-1,-3 7 0,3 0-37,0-1 0,1 1 0,0 0 1,2 15-1,-1-18-167,0 1 65,2 1-1,-1-1 0,1 0 0,1 0 0,0 0 1,0 0-1,1-1 0,7 14 0,-7-13-10,1-1 0,-1 1 0,-1 0 0,0 0 0,0 0 0,-1 0 0,0 0 0,1 17 0,-2-23-82,-2 1 0,1 0-1,0 0 1,-1 0 0,1 0-1,-1 0 1,0 0 0,-1-1-1,1 1 1,-1 0-1,1-1 1,-1 1 0,0-1-1,0 0 1,-1 0 0,1 0-1,0 0 1,-1 0 0,0 0-1,0 0 1,0-1-1,0 1 1,0-1 0,-1 0-1,1 0 1,-1 0 0,1-1-1,-1 1 1,0-1 0,1 0-1,-1 0 1,-4 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8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13 7956,'0'0'7726,"-12"-3"-7193,-33-6-308,44 9-224,0 0 0,1 0 1,-1 0-1,1 1 0,-1-1 1,1 0-1,-1 0 1,1 1-1,-1-1 0,1 0 1,-1 1-1,1-1 0,-1 1 1,1-1-1,-1 0 1,1 1-1,-1-1 0,1 1 1,0-1-1,-1 1 1,1-1-1,0 1 0,0-1 1,-1 1-1,1 0 0,0-1 1,0 1-1,0-1 1,0 1-1,0 0 0,0 0 1,0 25 25,0-17-10,2 51 5,0-32-3,-2-1 0,0 1 0,-6 34 0,3-53-10,0 0-1,0-1 1,-1 0-1,0 0 1,-1 0-1,1 0 1,-2 0-1,1-1 1,-1 0-1,0 0 1,0-1 0,-1 1-1,0-1 1,0-1-1,-1 1 1,-15 7-1,2-1-5,0-1-1,-1-1 1,-1-1-1,0-2 1,-25 7-1,78-26-6781,4-3 2295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9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9028,'0'0'0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9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1 547 3874,'0'0'8969,"16"3"-7187,-5-1-1772,-6 0-5,-1-1-1,0 1 0,1-1 0,-1-1 1,1 1-1,0-1 0,-1 1 0,1-1 1,-1 0-1,1-1 0,-1 1 0,1-1 1,-1 0-1,1 0 0,-1-1 0,1 1 1,-1-1-1,0 0 0,0 0 0,0 0 1,0-1-1,0 1 0,3-4 0,12-15-106,0 0-1,-2-1 1,-1-1-1,0-1 0,-2 0 1,-1-1-1,0 0 0,-2-1 1,-2 0-1,0-1 0,-1 0 1,-2-1-1,-1 1 1,-1-1-1,-1 0 0,-2-56 1,-1 81 129,-1 0-1,1-1 1,-1 1 0,0-1 0,0 1 0,0 0 0,-3-6 0,3 8 74,1 0 1,-1 0-1,0 0 0,1 0 1,-1 0-1,0 0 0,0 0 0,0 0 1,0 0-1,0 1 0,0-1 1,0 0-1,0 1 0,0-1 1,0 1-1,-1-1 0,1 1 0,0-1 1,0 1-1,0 0 0,-1-1 1,1 1-1,-2 0 0,2 0-72,1 1 0,-1-1 0,1 1 0,-1-1 1,1 1-1,-1-1 0,1 1 0,-1-1 0,1 1 0,0-1 0,-1 1 0,1 0 0,0-1 0,-1 1 0,1 0 0,0-1 1,0 1-1,0 0 0,-1-1 0,1 1 0,0 1 0,-1 2 27,-66 298 184,49-201-217,-4-2-1,-45 124 0,40-158 12,-44 75-1,71-140-190,8-16-498,-5 12 555,38-48 41,2 2 0,2 2 0,88-74 1,-119 111 62,-9 6-4,-1 1 1,1 0-1,0 0 1,0 1-1,0-1 1,0 1-1,1 0 1,-1 1-1,1-1 1,0 1-1,-1 0 1,7-1-1,-10 11 72,-1 0-6,1 1-1,0-1 0,0 0 0,1 0 0,0 0 0,0 0 1,8 13-1,-9-18-64,0 0-1,0 0 1,0-1 0,1 1 0,0 0 0,-1-1 0,1 1-1,0-1 1,0 0 0,0 0 0,0 0 0,0 0 0,1-1 0,-1 0-1,1 1 1,-1-1 0,1 0 0,-1 0 0,1-1 0,7 1-1,-5-1-87,0 0 0,0-1 0,0 0 0,0 0 0,0 0-1,0-1 1,0 0 0,-1 0 0,1 0 0,-1-1 0,1 0 0,-1 0-1,0 0 1,0-1 0,0 0 0,4-4 0,8-9-287,-2 0 1,27-38-1,-25 32 343,-17 24 123,1 0 0,-1-1-1,1 1 1,-1 0 0,1 0-1,-1 0 1,1 0 0,-1 0 0,0 0-1,1 0 1,-1 0 0,0 0-1,0 0 1,0 0 0,0 0-1,0 0 1,0 0 0,0 0 0,0 0-1,0 0 1,-1 1 0,2 38-105,-1-40 30,0 13-11,-1-4 18,1 1 1,1-1-1,-1 0 0,2 1 1,2 11-1,-3-19-39,-1 1-1,1-1 1,0 0 0,1 0-1,-1 1 1,0-1-1,1 0 1,-1 0 0,1 0-1,-1-1 1,1 1 0,0 0-1,0-1 1,0 1-1,0-1 1,0 1 0,0-1-1,0 0 1,0 0 0,1 0-1,-1 0 1,0 0-1,1-1 1,-1 1 0,4 0-1,-4-1-149,34 4-1242,-14-9-3037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0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8724,'0'0'6398,"-1"13"-6324,-8 135-485,9-148 313,1 1 0,-1-1-1,0 1 1,0-1 0,1 1-1,-1 0 1,0-1 0,1 1-1,-1-1 1,0 1 0,1-1-1,-1 0 1,1 1 0,-1-1-1,1 1 1,-1-1 0,1 0-1,-1 1 1,1-1 0,-1 0-1,1 0 1,0 1 0,-1-1-1,1 0 1,-1 0 0,1 0-1,0 0 1,-1 0 0,1 0-1,-1 0 1,1 0 0,0 0-1,-1 0 1,1 0 0,0 0-1,-1 0 1,1 0 0,-1-1-1,1 1 1,0 0 0,29-11-1719,-19 3 1038,1-1 0,15-15 0,-16 13 638,0 1 0,18-12 0,-24 19 317,-1 1 0,0-1 1,1 1-1,0 0 0,0 0 0,-1 1 1,1 0-1,0-1 0,0 2 0,0-1 1,7 0-1,-11 1-124,0 0 0,-1 1 0,1-1 0,0 0 0,0 1 0,0-1 0,-1 0 0,1 1 0,0-1-1,-1 1 1,1-1 0,0 1 0,-1-1 0,1 1 0,-1-1 0,1 1 0,0 0 0,-1-1 0,0 1 0,1 0 0,-1 0 0,1-1 0,-1 1 0,0 0 0,0 0 0,1 0 0,-1-1 0,0 1 0,0 0 0,0 0 0,0 1 0,2 32 535,-2-25-388,0 15-67,-1-15-403,1-1 0,0 1 1,1-1-1,-1 0 1,2 1-1,-1-1 1,6 15-1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5635,'0'0'8628,"-101"82"-7956,94-52-240,7-2-352,0-4-32,9-2-48,16-12-240,7-7-1185,-15-3-1760,-2 0-1025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0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12182,'0'0'2145,"80"9"-3298,-37-55-832,-3-12-672,-27 25 96,-7 2-1601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1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1633,'0'0'10533,"-83"58"-9845,60 9-48,2 11-176,4 8-240,0 4-224,5-1 0,-1-3-592,0-13-1585,11-61-1200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3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0 185 9332,'0'0'1342,"19"4"-1198,60 8-202,-75-11 37,1-1 0,-1 0 1,1 0-1,0 0 1,-1 0-1,1-1 1,-1 0-1,1 0 1,-1 0-1,0 0 1,1-1-1,-1 0 0,0 0 1,0 0-1,0 0 1,0-1-1,-1 1 1,1-1-1,0 0 1,-1 0-1,0 0 1,0-1-1,0 1 0,0-1 1,-1 0-1,1 1 1,2-6-1,-1 0 2,0-1 0,-1 1-1,0-1 1,0 0 0,-1 0-1,0 0 1,0 0 0,-2 0 0,1-19-1,-1 28 40,-1 0 1,1 0-1,0 0 0,0 0 0,0 0 0,-1 0 1,1 0-1,-1 0 0,1 0 0,0 1 0,-1-1 1,0 0-1,1 0 0,-1 1 0,1-1 0,-1 0 1,0 0-1,0 1 0,1-1 0,-1 1 0,0-1 1,0 1-1,-1-1 0,0 0 96,-1 0 0,0 0 0,0 0 0,0 0 0,0 1 0,0-1 0,-6 1 0,4 0 57,0 0-1,0 0 1,0 1-1,-1-1 0,1 1 1,0 1-1,0-1 1,0 1-1,-7 3 1,5 0-98,0 1-1,1 0 1,0 0 0,0 1 0,0 0 0,1 0 0,0 0 0,0 0 0,1 1-1,0 0 1,0 0 0,1 0 0,-3 11 0,2-9-33,2 0 0,-1 1 1,1-1-1,1 1 0,0 0 0,0-1 0,1 1 1,1 0-1,0-1 0,4 21 0,-4-27-38,1 1-1,0-1 0,1 1 1,-1-1-1,1 0 0,0 0 1,0 0-1,0 0 1,0-1-1,1 1 0,-1-1 1,1 0-1,0 0 0,0 0 1,0-1-1,1 1 0,-1-1 1,1 0-1,-1 0 0,1 0 1,-1-1-1,1 0 1,5 1-1,-1 0-85,1 0 0,-1-1 1,0-1-1,0 1 0,1-1 0,-1-1 0,0 0 1,0 0-1,1-1 0,15-5 0,-22 6-161,0-1-1,-1 1 1,1-1-1,-1 1 1,1-1-1,-1 0 1,1 0-1,-1 0 1,0 0-1,3-5 1,15-21-4818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32 282 5042,'0'0'10298,"-6"-13"-9527,-18-40-523,24 52-247,0 1-1,0 0 0,0 0 1,0 0-1,-1-1 0,1 1 1,0 0-1,0 0 0,0 0 1,0-1-1,0 1 0,0 0 0,-1 0 1,1-1-1,0 1 0,0 0 1,0 0-1,0-1 0,0 1 1,0 0-1,0 0 0,0-1 1,0 1-1,0 0 0,0 0 0,1-1 1,-1 1-1,0 0 0,0 0 1,0-1-1,0 1 0,0 0 1,0 0-1,0-1 0,1 1 1,-1 0-1,0 0 0,0 0 0,0 0 1,0-1-1,1 1 0,-1 0 1,0 0-1,0 0 0,1 0 1,-1 0-1,0-1 0,0 1 1,1 0-1,-1 0 0,0 0 0,0 0 1,1 0-1,-1 0 0,0 0 1,0 0-1,1 0 0,-1 0 1,0 0-1,0 0 0,1 0 1,16 7-3,-14-6 6,21 6 21,0-1 1,0 0 0,1-2-1,36 1 1,-30-3-105,0 2 0,34 8-1,-61-11-16,0 0 0,0 0-1,0 1 1,0-1-1,0 1 1,0 0-1,0 0 1,-1 1 0,1-1-1,-1 1 1,1-1-1,-1 1 1,0 0-1,0 0 1,4 6 0,-5-4 5,1 0-1,-1 0 1,0 0 0,0 1 0,-1-1 0,0 1 0,0 0 0,0-1 0,-1 1 0,1 0 0,-2 5 0,-5 104-49,1-64-1086,5-42-2293</inkml:trace>
  <inkml:trace contextRef="#ctx0" brushRef="#br0" timeOffset="1">574 1 12678,'0'0'3810,"16"6"-6820,-14 17-2977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2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49 107 7635,'0'0'6430,"-7"16"-5800,-23 55-246,28-62-355,-1-1 0,1 1 0,0 0 0,1 1 0,0-1 0,0 0 0,1 0 0,1 0 0,-1 1 0,3 10 0,-3-19-28,1 0-1,-1 1 0,0-1 0,1 0 0,-1 0 0,1 0 1,-1 0-1,1 0 0,0 0 0,-1 0 0,1 0 0,0 0 0,0-1 0,0 1 0,0 0 0,-1 0 0,1-1 1,0 1-1,0 0 0,1-1 0,-1 1 0,0-1 0,0 1 0,0-1 0,0 0 0,0 1 0,0-1 0,1 0 1,1 0-1,-1 0-10,0 1 0,1-1 1,-1 0-1,0 0 1,1-1-1,-1 1 0,0 0 1,0-1-1,0 1 1,1-1-1,-1 0 0,0 0 1,0 0-1,4-2 1,-1-2 19,0 0 1,0 0 0,0 0-1,-1 0 1,0-1 0,0 1-1,0-1 1,-1 0 0,1-1-1,-2 1 1,1-1 0,-1 1-1,0-1 1,2-7 0,-1-10 266,0 1 0,-2-45 0,3-20 2320,-3 86-2586,-1 1 0,1 0-1,0 0 1,0 0 0,0-1 0,0 1 0,0 0 0,0 0-1,0 0 1,0 0 0,0 1 0,0-1 0,0 0 0,1 0-1,-1 1 1,0-1 0,1 1 0,-1-1 0,0 1-1,1-1 1,-1 1 0,1 0 0,-1 0 0,0 0 0,3 0-1,1-1 7,0 1-1,0-1 0,0 1 0,0 1 0,0-1 1,7 2-1,-9 0-12,0-1-1,1 1 1,-1 0 0,0 1 0,-1-1-1,1 0 1,0 1 0,-1 0 0,1-1-1,-1 1 1,0 0 0,0 0 0,0 0-1,0 1 1,1 3 0,20 55 32,-14-29-460,2 35 0,6 23-2071,-16-90 2385,-1 1-1,0-1 1,1 1-1,-1 0 1,1-1-1,0 1 1,-1-1-1,1 0 1,0 1-1,0-1 1,0 0-1,0 1 1,0-1-1,0 0 1,0 0-1,1 0 1,-1 0-1,0 0 1,0 0-1,1 0 1,-1 0-1,1-1 1,-1 1-1,1 0 1,-1-1-1,1 0 1,-1 1-1,1-1 1,0 0-1,-1 1 1,1-1-1,-1 0 1,1 0-1,0 0 1,-1-1-1,1 1 1,-1 0-1,1-1 1,-1 1-1,1-1 1,2 0-1,6-3-226,-1-1 0,1 1 1,-1-2-1,15-10 0,-21 13 494,9-5 288,-1 0 0,1 1 0,22-10 0,-28 15 257,0 0 0,0 0 0,1 1 0,-1 0 0,0 0 0,10 0 0,-14 13 326,-2-8-907,0 128 39,-1-104-2131,-7-9-2666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3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25 400,'0'0'10634,"10"-4"-10559,8-1 118,-1 0-1,2 2 1,-1 0 0,32-1 0,90 4 322,-58 2-134,511 8 882,-2 40-403,-180 14-371,100 13-231,-306-54-167,691 110 531,-670-86-1602,-211-43-2168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2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9 9412,'0'0'4352,"0"10"-4278,-18 151 44,17-155 76,-1 16-1701,2-22 1443,1 1 1,-1 0 0,0-1 0,0 1 0,0-1 0,1 1-1,-1-1 1,0 1 0,1-1 0,-1 0 0,0 1 0,1-1 0,-1 1-1,1-1 1,-1 0 0,1 1 0,-1-1 0,0 0 0,1 1 0,-1-1-1,1 0 1,0 0 0,-1 1 0,1-1 0,-1 0 0,1 0 0,-1 0-1,1 0 1,-1 0 0,1 0 0,0 0 0,-1 0 0,1 0-1,6-1-36,-1 0 0,0-1-1,0 0 1,0 0 0,-1 0-1,1-1 1,0 1 0,-1-1-1,0-1 1,1 1 0,7-8-1,-7 6 132,0 0 0,1 1 0,0 0 0,0 0 0,0 1 0,0-1 0,0 1 0,15-3 0,-19 5-30,0 0 1,1 1 0,-1-1-1,1 1 1,-1 0 0,0 0-1,1 0 1,-1 0 0,1 1-1,-1-1 1,1 1 0,-1 0 0,0 0-1,0 0 1,1 0 0,-1 1-1,0-1 1,0 1 0,0 0-1,0 0 1,-1 0 0,1 0-1,0 1 1,-1-1 0,0 1-1,1-1 1,-1 1 0,0 0-1,0 0 1,-1 0 0,1 0-1,-1 0 1,1 0 0,0 5-1,0-3-38,0 0-1,1 0 0,-1 0 0,1 0 1,0 0-1,1-1 0,-1 1 0,1-1 1,0 0-1,0 0 0,0 0 0,0 0 1,1-1-1,-1 1 0,1-1 1,0-1-1,0 1 0,0-1 0,0 1 1,1-2-1,-1 1 0,0 0 0,1-1 1,0 0-1,-1 0 0,1-1 0,-1 0 1,1 0-1,0 0 0,-1-1 0,1 1 1,0-1-1,9-4 0,-9 4-16,-1-1-1,1-1 0,-1 1 1,0-1-1,0 0 0,0 0 1,0 0-1,-1-1 1,1 0-1,-1 0 0,0 0 1,0 0-1,0-1 1,3-5-1,3-7 298,-1 0-1,-1 0 1,7-18 0,0-1 2374,-13 32-2148,1 0-1,0 0 1,0 0-1,0 0 0,1 1 1,-1-1-1,1 1 0,7-5 1,-11-11 358,0-25 440,-1 44-1235,1 0 0,0 0 0,-1-1-1,1 1 1,0 0 0,-1 0 0,1 0 0,0 0 0,-1 0-1,1 0 1,-1 0 0,1 0 0,0 0 0,-1 0 0,1 0-1,0 1 1,-1-1 0,1 0 0,0 0 0,-1 0 0,1 0 0,0 0-1,0 1 1,-1-1 0,1 0 0,0 0 0,-1 1 0,1-1-1,0 0 1,-1 1 0,-4 5-13,-1 1 0,1-1 0,0 1 0,0 0 1,1 1-1,0-1 0,-4 11 0,-19 60 50,22-59-116,1 1 0,1-1 0,1 1 0,1 0 0,0 0 0,2 0 0,0 0 0,1 0 0,1 0 0,1 0 0,0-1 0,2 0 1,0 0-1,2 0 0,0-1 0,10 19 0,-11-25-73,5 9-411,14 36 0,-23-49 463,-1 0 0,0 1 0,0-1 0,-1 1 0,0 0 0,0-1 0,-1 18 0,-1-22 67,0 0 1,0 0-1,-1 0 1,1 0 0,-1 0-1,0-1 1,0 1-1,0 0 1,0-1 0,0 0-1,-1 0 1,0 0-1,0 0 1,0 0-1,0 0 1,0 0 0,0-1-1,-1 0 1,-6 4-1,3-2 18,0-1 1,0 1-1,0-1 0,-1-1 0,0 1 0,0-1 0,1-1 0,-1 1 0,-11-1 0,19-1-13,-1 0 0,1 0 0,0 0 0,-1 0 0,1 0 0,0 0 0,0 0 0,-1 0 0,1 0 0,0 0 0,-1 0 0,1 0 0,0 0-1,0 0 1,-1 0 0,1 0 0,0-1 0,0 1 0,-1 0 0,1 0 0,0 0 0,0 0 0,0-1 0,-1 1 0,1 0 0,0 0 0,0-1-1,0 1 1,0 0 0,0 0 0,-1-1 0,1 1 0,0 0 0,0 0 0,0-1 0,0 1 0,0 0 0,0-1 0,0 1 0,0 0 0,0 0-1,0-1 1,0 1 0,0 0 0,0-1 0,0 1 0,0 0 0,0 0 0,0-1 0,1 1 0,-1 0 0,0 0 0,0-1 0,0-2-11,2-12 1,0 0 1,0 0 0,2 1-1,0-1 1,0 1-1,1 0 1,1 0-1,14-24 1,68-97-1240,-84 129 1077,18-23-2319,-8 13-1525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23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0 370 11269,'0'0'222,"20"-11"-12,-5 4-175,-3 2-10,-1 0 0,0-1 0,0-1 1,0 0-1,-1 0 0,0-1 0,-1 0 1,0 0-1,0-1 0,12-16 1,-4-1-97,0-1 1,13-33 0,-24 49 191,-2 0 0,0-1 0,0 1 1,-1-1-1,0 0 0,-1 0 0,0 0 1,-1-22-1,-1 32-22,-1 1 0,0 0 0,0 0 0,0 0 0,0 0 0,1 0 0,-1 0 0,0 0 0,-1 0 0,1 1 0,0-1 0,0 0 0,0 0 0,0 1 0,-1-1 0,1 1 0,0-1 0,-1 1 0,1 0 0,0-1 0,-1 1 0,1 0 0,0 0 0,-1 0 0,1 0 0,0 0 0,-3 1 0,-3-1 49,1 0-1,-1 0 1,1 1-1,-1 0 1,-7 2 0,10-1-101,0 0 0,0 0 0,0 1 0,0 0 0,0-1 0,1 2 1,-1-1-1,1 0 0,0 1 0,0-1 0,0 1 0,1 0 1,-1 0-1,1 0 0,0 0 0,0 0 0,0 0 0,-1 5 0,-2 6 16,1 0 0,1 0-1,0 0 1,-1 20-1,2-12-46,1 0 0,1 0 0,4 31 0,-4-48-23,2 0 0,-1 1 1,1-1-1,-1 0 0,2 0 0,-1 0 0,1 0 0,0-1 0,0 1 0,0-1 0,1 1 0,0-1 0,0 0 1,0-1-1,1 1 0,10 7 0,-10-8-99,1 0-1,0-1 1,0 0 0,0 0 0,11 4 0,21-2-3438,-7-5-3499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45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1 442 10069,'0'0'1635,"17"10"-1523,60 32 19,-74-40-116,1-1 1,0 1-1,-1-1 1,1 0-1,0 0 1,0-1-1,0 1 1,0-1-1,0 0 1,0 0-1,0 0 1,0 0-1,0-1 1,0 1-1,-1-1 1,1 0-1,5-3 1,-1 0 4,0 0 1,0-1 0,-1 0-1,0 0 1,10-9-1,-10 7-3,5-4 14,0 0 0,0-1 0,-1-1 0,0 0 0,9-16 0,-14 20-77,-2 0-1,1 0 1,-1 0-1,-1 0 1,0 0-1,0-1 0,-1 0 1,0 1-1,0-1 1,-1-12-1,0 7 39,-1 0 0,-1 0 0,0 0 1,-1 0-1,-1 1 0,0-1 0,-9-23 0,9 31 40,-1 1 0,1-1 1,-1 1-1,0 0 0,-1 0 0,1 0 1,-1 0-1,0 1 0,-1 0 1,1 0-1,-1 0 0,0 1 0,0 0 1,-1 0-1,1 0 0,-1 1 0,-10-4 1,10 5 227,0 0 0,0 0 0,0 1-1,0 0 1,0 0 0,-12 1 0,18 0-252,0 0 0,0 1 0,1-1 0,-1 1 0,0-1 0,1 1-1,-1-1 1,0 1 0,1-1 0,-1 1 0,0 0 0,1-1 0,-1 1 0,1 0 0,-1-1-1,1 1 1,0 0 0,-1 0 0,1-1 0,0 1 0,-1 0 0,1 0 0,0 1-1,-7 28 19,5-22 2,-16 90 23,5 1 1,3 0-1,6 173 0,5-267-59,-1 0 0,0 0-1,1 0 1,0 0-1,0 0 1,1-1-1,2 8 1,-3-11-4,-1 0 0,1 0 1,-1 0-1,1 0 0,0 0 1,-1 0-1,1 0 0,0-1 1,0 1-1,-1 0 0,1 0 0,0-1 1,0 1-1,0 0 0,0-1 1,0 1-1,0-1 0,0 0 1,0 1-1,0-1 0,0 0 1,0 1-1,1-1 0,-1 0 1,0 0-1,0 0 0,0 0 0,0 0 1,0 0-1,0 0 0,0-1 1,0 1-1,1 0 0,-1 0 1,0-1-1,0 1 0,0-1 1,0 1-1,0-1 0,1-1 1,6-4-23,0-1 0,-1 0 1,1-1-1,-2 0 1,1 0-1,-1 0 1,0-1-1,7-15 1,10-13 9,-18 30-1,36-44-64,-38 48 79,0 0-1,-1 1 1,1 0-1,0-1 1,0 1 0,0 0-1,0 0 1,1 1 0,-1-1-1,0 1 1,1 0-1,-1 0 1,1 0 0,0 0-1,5 0 1,-8 1 10,0 0 0,0 1 1,1-1-1,-1 1 0,0-1 0,0 1 0,0-1 0,0 1 1,0 0-1,0 0 0,-1-1 0,1 1 0,0 0 1,0 0-1,0 0 0,-1 0 0,1 0 0,0 0 1,-1 0-1,1 0 0,-1 0 0,1 0 0,-1 1 1,1 1-1,8 35 203,-7-29-139,6 55 143,-8-51-197,1 0 1,1 0-1,0 0 1,1-1-1,7 22 0,-9-32-71,-1-1-1,1 1 0,0 0 1,0-1-1,1 1 0,-1 0 0,0-1 1,0 0-1,1 1 0,-1-1 0,1 0 1,-1 0-1,1 1 0,-1-1 0,1 0 1,2 1-1,19 1-5772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4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8756,'0'0'6067,"10"99"-5827,-21-49-80,3-4-96,0-10-64,8-9 0,0-8-16,0-12-1089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46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12422,'0'0'2657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8:5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39 9716,'0'0'2754,"-5"1"-2808,-12 5 44,24-3 300,42-4 632,-19 1-523,764 26 1597,-264 29-1351,-411-43-204,232-6 0,-333-7-378,256-24 362,-187 14-311,-5 1-69,-11 0 47,81 0 0,64 10 327,-215-7-600,-1-14-699,0-7-1063,-1 5-2851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38 160 192,'0'0'11443,"-7"-2"-11246,-21-5-61,28 7-132,0 0 0,-1 0 0,1 0-1,0 0 1,0 0 0,0 0 0,0 0-1,0 0 1,0 0 0,0 0 0,0 0 0,0-1-1,-1 1 1,1 0 0,0 0 0,0 0-1,0 0 1,0 0 0,0 0 0,0 0 0,0 0-1,0 0 1,0 0 0,0 0 0,0-1 0,0 1-1,0 0 1,0 0 0,0 0 0,0 0-1,0 0 1,0 0 0,0 0 0,0 0 0,0 0-1,0-1 1,0 1 0,0 0 0,0 0 0,0 0-1,0 0 1,0 0 0,0 0 0,0 0-1,0 0 1,0-1 0,0 1 0,0 0 0,0 0-1,0 0 1,0 0 0,0 0 0,0 0 0,0 0-1,0 0 1,1 0 0,-1 0 0,8-6 239,11-3 452,33-5 290,-1 2-1,75-7 1,-88 14-663,42-2 547,126 5 0,-101 4-603,307-20 230,69 6-99,-310 14-292,-70-1-34,27 0 182,236-26-1,-237 10-98,0 6 0,188 11-1,-230 5 44,23 0-2307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7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273 520 2641,'0'0'10136,"-7"0"-9576,-28 0 366,39-50 1827,-4 50-2743,0-1-15,0 1 48,0-1-65,0 0 473,0 1-393,0-1-1,-1 1 1,1 0-1,0-1 0,0 1 1,0 0-1,-1-1 1,1 1-1,0 0 0,0 0 1,-1 0-1,1-1 1,0 1-1,0 0 0,-1 0 1,1 0-1,0-1 1,-1 1-1,1 0 0,0 0 1,-1 0-1,1 0 1,0 0-1,-1 0 0,1 0 1,0 0-1,-1 0 1,1 0-1,0 0 0,-1 0 1,-11 0-91,0 1-1,0 1 1,1 0 0,-1 0-1,1 1 1,0 1 0,0 0-1,-21 10 1,24-10 8,0 1-1,0 0 0,0 1 1,1-1-1,0 1 1,0 1-1,1-1 0,-1 1 1,1 0-1,1 1 1,0-1-1,-5 10 1,8-15-7,1 0 1,0 0-1,0 1 0,0-1 1,0 0-1,1 0 1,-1 0-1,1 1 1,-1-1-1,1 0 1,0 1-1,0-1 1,0 1-1,0-1 1,0 0-1,1 1 1,-1-1-1,1 0 1,-1 0-1,1 1 1,0-1-1,0 0 1,2 4-1,-1-3-30,1-1 0,-1 1-1,1-1 1,0 1-1,0-1 1,0 0 0,0 0-1,0-1 1,0 1 0,1-1-1,-1 1 1,0-1 0,1 0-1,4 0 1,-1 1-174,-1-1 0,1 0 0,0 0 0,0-1 1,0 0-1,0 0 0,-1 0 0,1-1 0,0 0 0,0-1 0,-1 0 1,1 0-1,-1 0 0,1 0 0,-1-1 0,8-5 0,-5-2 33,1 0 0,-2-1-1,0 0 1,0 0 0,-1-1-1,0 0 1,-1-1 0,0 1-1,-1-1 1,5-21-1,3-17-605,9-69 0,-14 38 30,-2-110 0,-11 155 890,-3 22 1226,7 15-1065,0-1 0,1 1 0,-1-1-1,0 1 1,0-1 0,0 1 0,1-1 0,-1 1 0,0 0 0,0-1-1,0 1 1,0 0 0,0 0 0,0 0 0,0 0 0,-1 0 0,-2 9 880,-6 68-1029,2 1 1,4 0-1,7 81 1,-2-137-97,2 1 1,0-1-1,1 0 1,2 0-1,0-1 1,1 1-1,1-1 1,17 31-1,-20-43-211,0-1 0,1 1 0,0-1 0,0 0 0,1 0 1,0-1-1,0 0 0,1 0 0,-1-1 0,2 1 0,-1-2 0,1 1 0,0-1 0,0-1 0,0 0 0,0 0 0,1-1 0,0 0 0,-1 0 0,1-1 1,11 1-1,-14-2-212,0-1 0,1 0 0,-1 0 1,0-1-1,0 0 0,1 0 1,8-3-1,-12 3 215,0-1 1,0 0-1,-1 0 1,1 0-1,0-1 1,-1 1-1,0-1 1,0 0-1,0 0 0,0 0 1,0 0-1,0-1 1,3-5-1,1-2-253,-1 0 1,-1 0-1,1-1 0,-2 1 0,0-1 0,0 0 0,2-17 0,-3 9 1852,0-38 0,-3 57-1254,-1 0-1,0 0 1,1 1 0,-1-1-1,0 1 1,1-1-1,-1 0 1,0 1-1,0-1 1,1 1-1,-1 0 1,0-1 0,0 1-1,0 0 1,0-1-1,0 1 1,0 0-1,1 0 1,-1 0-1,0 0 1,0 0-1,0 0 1,0 0 0,0 0-1,0 0 1,0 0-1,0 1 1,0-1-1,0 1 1,-33 7 703,28-3-803,1 0 1,-1 1 0,1 0 0,0 0-1,0 0 1,1 0 0,0 1 0,0-1-1,0 1 1,1 0 0,0 1-1,0-1 1,1 0 0,0 1 0,0-1-1,1 1 1,0 0 0,0 12 0,1-19-89,0 0 1,0-1 0,1 1-1,-1-1 1,0 1 0,0-1-1,1 1 1,-1 0 0,0-1-1,1 1 1,-1-1 0,0 1-1,1-1 1,-1 0 0,1 1-1,-1-1 1,1 1 0,-1-1-1,1 0 1,-1 1 0,1-1-1,-1 0 1,1 0 0,-1 1-1,1-1 1,0 0 0,-1 0-1,1 0 1,-1 0 0,1 0-1,0 0 1,0 0 0,1 0-101,0 0 0,-1 0 0,1 0 0,0 0 0,0 0 0,-1 0 0,1-1 0,0 1 0,-1-1 0,1 1 0,-1-1 0,1 0 0,1-1 0,2-2-15,0-1-1,-1 0 0,0 0 0,0 0 0,0 0 0,-1-1 0,0 1 0,0-1 1,3-9-1,0 1-96,-1-1 1,7-30-1,-12 48 260,0 1 0,0-1 0,1 0-1,-1 0 1,1 0 0,0 0 0,0 0-1,0 0 1,0 0 0,0 0-1,1 0 1,0 0 0,-1 0 0,1-1-1,0 1 1,0-1 0,0 1 0,1-1-1,-1 0 1,1 0 0,-1 0-1,1 0 1,-1-1 0,1 1 0,5 2-1,-5-3-27,0 1-1,0-1 0,0 0 0,0 0 0,1 0 1,-1 0-1,0 0 0,1-1 0,-1 1 0,0-1 1,1 0-1,-1 0 0,1 0 0,-1-1 0,0 1 0,1-1 1,-1 0-1,0 1 0,0-2 0,1 1 0,-1 0 1,0-1-1,0 1 0,0-1 0,0 0 0,-1 0 1,1 0-1,3-3 0,2-6-408,1 0 0,-1 0 0,0-1 0,-1 0 0,-1 0-1,0-1 1,5-16 0,1-6-746,10-57-1,-15 52 1243,2-71 1,-11 11 4044,-1 79-2671,3 21-1308,0-1 0,-1 0 1,1 1-1,0-1 0,0 1 1,-1-1-1,1 0 0,0 1 0,-1-1 1,1 1-1,0-1 0,-1 1 1,1-1-1,-1 1 0,1 0 1,-1-1-1,1 1 0,-1-1 1,1 1-1,-1 0 0,1-1 1,-1 1-1,1 0 0,-1 0 1,0 0-1,1-1 0,-1 1 1,0 0-1,0 1-91,0-1-1,1 0 1,-1 1-1,1-1 1,-1 1-1,1-1 1,-1 1-1,1 0 1,-1-1-1,1 1 1,-1-1 0,1 1-1,0 0 1,-1-1-1,1 1 1,0 0-1,-1 0 1,1-1-1,0 1 1,0 0-1,0 0 1,0-1-1,0 1 1,0 1 0,-1 2 90,-10 64-95,3 1-1,3-1 1,6 105-1,0-63-2743,-4-2-3453,3-107 6077,0-1-1,1 0 1,-1 1-1,0-1 1,0 0-1,0 1 1,0-1 0,0 0-1,0 0 1,0 1-1,0-1 1,0 0-1,0 1 1,0-1-1,-1 0 1,1 1 0,0-1-1,0 0 1,0 0-1,0 1 1,0-1-1,0 0 1,-1 0-1,1 1 1,0-1 0,0 0-1,-1 0 1,1 1-1,0-1 1,0 0-1,0 0 1,-1 0-1,1 0 1,0 1-1,-1-1 1,1 0 0,0 0-1,0 0 1,-1 0-1,1 0 1,0 0-1,-1 0 1,1 0-1,0 0 1,-1 0 0,1 0-1,0 0 1,0 0-1,-1 0 1,1 0-1,0 0 1,-1 0-1,1 0 1,0 0 0,-1-1-1,1 1 1,0 0-1,0 0 1,-1 0-1,1 0 1,0-1-1,-1 1 1,-13-16 266,7 2 322,1 0-1,1-1 0,0 1 0,1-1 0,0 0 1,1 0-1,1-1 0,0 1 0,1 0 1,1-1-1,2-16 0,-1 30-510,-1 0-1,1 1 1,0-1 0,0 0-1,0 1 1,0-1 0,0 1-1,1-1 1,-1 1 0,0-1-1,1 1 1,-1 0 0,1 0-1,-1-1 1,1 1 0,0 0-1,-1 0 1,1 1 0,0-1-1,0 0 1,-1 1 0,5-2-1,45-7 162,-46 8-116,129-7 184,-50 4-168,-83 4-38,-1 0 1,0 0 0,1-1-1,-1 1 1,0 0-1,1 0 1,-1 0-1,1 0 1,-1 0-1,0 0 1,1 0 0,-1 0-1,0 0 1,1 1-1,-1-1 1,0 0-1,1 0 1,-1 0 0,0 0-1,1 0 1,-1 1-1,0-1 1,1 0-1,-1 0 1,0 0 0,0 1-1,1-1 1,-1 0-1,0 0 1,0 1-1,0-1 1,1 0-1,-1 1 1,0-1 0,0 0-1,0 1 1,0-1-1,0 0 1,1 1-1,-1-1 1,0 0 0,0 1-1,0-1 1,0 0-1,0 1 1,0-1-1,0 1 1,0-1 0,0 0-1,-1 1 1,1-1-1,0 0 1,0 1-1,0-1 1,0 0-1,-1 1 1,-13 23 2866,10-16-2415,-3 4-436,-39 74 151,42-76-193,0-1 1,1 1 0,0 1-1,1-1 1,0 0-1,0 1 1,1 12 0,1-22-19,0 0 0,0-1 0,0 1 0,1 0 0,-1 0 0,0-1 0,0 1 0,1 0 0,-1-1 0,0 1-1,1 0 1,-1-1 0,1 1 0,-1-1 0,1 1 0,-1-1 0,1 1 0,0-1 0,-1 1 0,1-1 0,-1 1 0,1-1 0,0 0 0,-1 1 0,1-1 0,0 0 0,0 0 0,-1 0 0,1 1 0,0-1 0,-1 0 0,1 0 0,0 0 0,0 0 0,-1 0 0,1 0 0,0 0 0,0-1 0,-1 1 0,1 0 0,0 0 0,0 0 0,-1-1 0,2 0 0,1 0-90,1 0 1,-1 0 0,0 0-1,0 0 1,0-1 0,0 1-1,0-1 1,0 0 0,4-3-1,-1-4 41,0 1-1,0-1 0,-1 0 0,8-19 1,15-24-82,-23 52-30,0 9 135,3 18 134,-6-20-76,2 3 47,0-1-1,0 1 0,0-1 1,1 0-1,1 0 1,0 0-1,8 10 0,-11-16-216,-1 0-1,1-1 1,0 1-1,0 0 1,0-1-1,0 0 1,0 1-1,1-1 1,-1-1-1,0 1 1,1 0-1,0-1 1,-1 0-1,1 0 0,0 0 1,0 0-1,-1-1 1,1 1-1,0-1 1,0 0-1,0 0 1,0 0-1,4-1 1,11-6-6265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8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9877,'0'0'2513,"16"12"-2500,52 36-74,-67-47 23,0 0 1,1 0 0,-1 0-1,1 0 1,-1 0 0,1 0-1,-1 0 1,1-1 0,0 1-1,-1-1 1,1 1-1,0-1 1,0 0 0,-1 0-1,1 0 1,0 1 0,0-2-1,-1 1 1,1 0 0,0 0-1,0 0 1,-1-1 0,1 1-1,0-1 1,3-1 0,-3 0-16,0 0 0,0 0 0,0 0 1,0-1-1,0 1 0,-1 0 0,1-1 1,-1 1-1,1-1 0,0-3 0,2-1 81,24-49-6,-22 40 36,2 0-1,0 1 1,1 0-1,15-20 1,-23 34-34,-1 0 1,1 0 0,-1 0-1,1 0 1,0 0 0,0 0-1,0 0 1,-1 0 0,1 0-1,0 1 1,0-1 0,0 0-1,0 1 1,0-1-1,0 1 1,1-1 0,-1 1-1,0 0 1,0-1 0,0 1-1,0 0 1,0 0 0,1 0-1,-1-1 1,0 1 0,0 1-1,0-1 1,1 0 0,-1 0-1,0 0 1,0 1-1,0-1 1,0 0 0,0 1-1,0-1 1,1 1 0,-1-1-1,0 1 1,0 0 0,-1-1-1,1 1 1,0 0 0,0 0-1,0 0 1,0 0 0,-1 0-1,1 0 1,0 0-1,-1 0 1,2 1 0,2 6 133,0 1 1,0-1 0,-1 1-1,0-1 1,2 11 0,30 184 390,-15-66-4134,-17-123-238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8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7283,'0'0'1337,"18"3"-387,-4-1-807,85 9 339,-88-11-448,0 0-1,0 0 0,0-1 1,1 0-1,-1-1 0,0-1 1,-1 1-1,12-6 0,-12 4-8,0-2-1,0 1 0,-1-1 0,0-1 1,0 0-1,0 0 0,-1-1 0,13-15 1,-16 16-18,0 1 0,-1-1 1,0 1-1,0-1 1,-1-1-1,1 1 1,-2 0-1,1-1 1,-1 1-1,0-1 1,-1 0-1,0 0 1,1-11-1,-2 17 2,-1 1 0,1-1 0,0 0 0,0 1 0,-1-1 0,1 0 0,-1 1 0,0-1 0,1 0 0,-1 1 0,0-1 0,0 1 0,0-1-1,0 1 1,0 0 0,0-1 0,-1 1 0,1 0 0,0 0 0,0 0 0,-3-2 0,0 1 115,0 0 0,-1 0 0,1 0-1,-1 0 1,1 1 0,-1-1 0,0 1 0,-5 0 0,3 0 84,1 0 0,-1 1 0,1 0 0,-1 0 1,0 0-1,1 1 0,-1 0 0,1 0 0,0 1 1,-1 0-1,1 0 0,-11 5 0,11-2-134,1 0 0,0 0 0,0 1-1,0 0 1,0 0 0,1 0 0,0 0 0,0 1 0,1-1-1,0 1 1,0 0 0,1 0 0,-1 0 0,1 1-1,-1 11 1,-1 12-23,1 0 0,1 41 0,2-62-43,0 0-1,1 0 0,0 0 1,1 0-1,0 0 1,0-1-1,1 1 1,6 14-1,-6-19-55,1 1-1,-1-1 0,1 0 1,-1 0-1,2 0 1,-1-1-1,0 1 1,1-1-1,0 0 0,0 0 1,0 0-1,0-1 1,1 0-1,10 4 0,-6-3-503,1-1-1,-1-1 0,1 0 0,0 0 0,0-1 0,0 0 0,14-1 0,-23 0 262,0 0 1,0 0-1,1-1 1,-1 1-1,-1 0 1,1-1-1,0 1 0,0-1 1,0 0-1,0 1 1,3-3-1,14-17-5050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8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3298,'0'0'10490,"1"10"-9965,3 44-317,-4-35-154,0 0 1,2 0 0,0 0-1,2 0 1,0 0-1,12 34 1,-15-50-58,1-1 0,-1 1 1,0-1-1,1 1 1,0-1-1,0 0 0,0 0 1,0 0-1,0 0 0,0 0 1,0 0-1,0-1 0,1 1 1,-1-1-1,1 1 0,-1-1 1,1 0-1,0 0 0,-1 0 1,1 0-1,0-1 0,0 1 1,0-1-1,-1 1 0,1-1 1,0 0-1,0 0 0,0-1 1,0 1-1,0 0 0,-1-1 1,1 0-1,0 0 0,-1 0 1,1 0-1,0 0 0,4-3 1,3-1-78,0-1 0,0 0 0,0-1 1,-1 0-1,0 0 0,0-1 1,12-16-1,3-8 38,-16 21 45,-1 0 1,2 1 0,12-13 0,-20 23 3,-1-1 1,0 1-1,0 0 0,1 0 0,-1-1 0,0 1 1,0 0-1,1 0 0,-1 0 0,0-1 0,0 1 1,1 0-1,-1 0 0,0 0 0,1 0 0,-1 0 1,0-1-1,1 1 0,-1 0 0,0 0 0,1 0 1,-1 0-1,1 0 0,-1 0 0,0 0 0,1 0 1,-1 0-1,0 1 0,1-1 0,-1 0 0,0 0 1,1 0-1,-1 0 0,0 0 0,0 1 0,1-1 1,-1 0-1,0 0 0,1 0 0,-1 1 0,0-1 1,0 0-1,1 0 0,-1 1 0,0-1 0,0 1 1,7 17 310,-6-14-271,5 18 139,1-1-1,0 0 0,17 31 0,-21-47-206,0 0 1,0 0-1,1 0 0,-1 0 0,1-1 1,0 0-1,0 1 0,0-1 1,1-1-1,0 1 0,-1-1 0,1 0 1,0 0-1,1 0 0,-1 0 0,1-1 1,-1 0-1,12 2 0,15-2-1617,-17-4-1513,-6-8-877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9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7812,'0'0'4989,"3"17"-4298,0 9-480,15 76 224,-16-93-417,1 0-1,-1 0 0,2 0 0,-1 0 0,1 0 1,1-1-1,-1 0 0,2 0 0,5 8 1,-10-15-75,0 1 0,0-1 0,0 0 0,0 0 0,0 0 0,1 0 1,-1 0-1,0 0 0,1 0 0,-1 0 0,1 0 0,-1-1 1,1 1-1,-1 0 0,1-1 0,-1 0 0,1 1 0,0-1 0,-1 0 1,1 0-1,-1 0 0,1 0 0,2 0 0,-2-1-38,0 1-1,-1-1 1,1 0 0,0 0-1,-1-1 1,1 1-1,-1 0 1,1 0 0,-1-1-1,0 1 1,1-1-1,-1 1 1,0-1 0,0 0-1,0 1 1,1-3-1,2-7-34,1 0-1,-2 1 1,0-1-1,0 0 0,1-13 1,-1-1 623,-1 8-92,0-1 0,1 1 0,1 0 0,11-31 1,-13 44-413,0 0 1,0 0 0,0 0 0,1 0 0,-1 0-1,1 0 1,0 1 0,0 0 0,1-1 0,-1 1 0,1 0-1,-1 1 1,1-1 0,0 1 0,0-1 0,0 1-1,1 0 1,-1 1 0,0-1 0,1 1 0,-1-1 0,1 2-1,6-2 1,36 1-4872,-36 1 138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19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127 474 8532,'0'0'6811,"-18"15"-6243,-56 52-136,71-65-414,0 1-1,0 0 1,1 0-1,-1 1 1,0-1-1,1 0 1,0 1-1,0 0 1,0-1-1,0 1 1,1 0-1,-1 0 1,1 0-1,0 0 0,0 0 1,1 0-1,-1 0 1,1 1-1,0-1 1,0 0-1,1 5 1,-1 4-34,0-13 6,0 1 0,0-1 0,0 1 0,0-1 0,1 1 0,-1-1 0,0 1 0,0-1 0,0 0 0,0 1 0,1-1 0,-1 1 0,0-1 0,0 0 0,1 1 0,-1-1 0,0 0 0,1 1 0,-1-1 0,0 0 0,1 0 0,-1 1 0,1-1 0,-1 0 0,0 0 0,1 0 0,-1 1 0,1-1 0,-1 0 0,1 0 0,-1 0 0,0 0 0,1 0 0,-1 0 0,2 0 0,15-2-714,-10-2 478,-1 0-1,0-1 0,-1 1 0,1-1 0,-1 0 0,0-1 0,0 1 0,-1-1 0,1 0 0,-1 0 0,-1-1 0,4-7 0,6-6-398,17-32-623,12-18 389,-41 70 940,-1 0 1,0 0 0,0 0-1,1 0 1,-1 0-1,0 0 1,0 0-1,0 0 1,1 0 0,-1 1-1,0-1 1,0 0-1,0 0 1,0 0 0,1 0-1,-1 0 1,0 1-1,0-1 1,0 0 0,0 0-1,0 0 1,1 0-1,-1 1 1,0-1-1,0 0 1,0 0 0,0 0-1,0 1 1,0-1-1,0 0 1,0 0 0,0 0-1,0 1 1,0-1-1,0 0 1,0 0 0,0 1-1,0-1 1,0 0-1,0 0 1,0 0-1,0 1 1,0-1 0,0 0-1,0 1 1,0-1-89,2 13 184,1-1-1,1 1 0,0-1 0,0 1 0,2-1 1,-1-1-1,1 1 0,16 21 0,-17-27-159,0 0 0,1 0-1,0 0 1,0-1 0,0 0-1,1 0 1,0 0 0,0-1 0,0 0-1,0-1 1,1 1 0,-1-1-1,1-1 1,0 1 0,0-1 0,9 1-1,-3-2-43,0 1 0,0-2 0,1 0-1,-1-1 1,0 0 0,1-1 0,-1-1-1,0 0 1,-1-1 0,1 0 0,0-1-1,17-9 1,-16 5-3,0 0-1,-1-1 0,-1-1 1,1 0-1,-1-1 0,-1 0 1,-1-1-1,1 0 0,-2-1 1,10-16-1,-2-2 106,-1-1-1,-2-1 1,-2-1-1,0 0 1,-3 0 0,-1-1-1,-1-1 1,-2 1-1,-2-1 1,0-69-1,-4 105 3,0 0 1,0 0-1,0 0 0,0 1 0,-1-1 0,1 0 0,0 0 0,0 1 0,0-1 0,-1 0 0,1 0 0,0 1 1,-1-1-1,1 0 0,0 1 0,-1-1 0,1 1 0,-1-1 0,1 0 0,-1 1 0,1-1 0,-1 1 0,0-1 0,1 1 1,-1 0-1,0-1 0,1 1 0,-1-1 0,0 1 0,1 0 0,-1 0 0,0-1 0,0 1 0,1 0 0,-2 0 0,0 0 14,1 0-1,-1 0 0,0 0 0,1 1 1,-1-1-1,1 0 0,-1 1 0,0-1 0,1 1 1,-1 0-1,1-1 0,-1 1 0,1 0 0,0 0 1,-1 0-1,1 0 0,-2 2 0,-3 5 27,0-1 0,1 1 0,1 0 0,-1 0 0,1 0 0,0 0 0,-4 17 0,-15 67-15,23-90-78,-8 47 112,3 1 0,2-1 0,3 56 0,0-93-106,1-1 1,1 1-1,-1 0 0,2-1 1,0 1-1,0-1 0,1 0 1,10 20-1,-11-25-25,0-1 1,1 0-1,-1 0 0,1 0 0,0 0 1,0-1-1,1 1 0,0-1 1,0 0-1,0-1 0,0 1 0,0-1 1,0 0-1,1 0 0,0-1 1,0 1-1,-1-1 0,11 2 0,-12-4-157,44 6-775,-44-6 526,-1 0 0,0 0 0,0-1 0,0 1 0,1-1 0,-1 0 0,0 0 0,4-2 0,17-18-6257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0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10949,'0'0'2999,"1"21"-2850,0 4-118,1-1 0,1 1 0,1-1 0,1 0-1,1 0 1,13 30 0,-17-49-40,0 0 0,0-1 0,1 1 0,0-1 0,0 0 0,0 0 0,0 0 0,1 0 0,0 0 0,-1-1 0,1 0 0,8 6 0,-9-8-47,-1 0 1,0-1 0,1 1-1,-1 0 1,1-1-1,-1 0 1,1 1 0,-1-1-1,1 0 1,-1 0 0,1 0-1,-1-1 1,1 1-1,-1-1 1,1 1 0,-1-1-1,0 0 1,1 0 0,-1 0-1,0 0 1,0 0-1,1 0 1,-1-1 0,0 1-1,0-1 1,0 0 0,-1 1-1,3-4 1,17-16-147,23-34 1,-31 36 254,2 1 1,0 1-1,34-31 0,-47 46-44,0 1 0,0-1 0,1 1-1,-1-1 1,0 1 0,1 0 0,-1 0-1,1 0 1,-1 0 0,1 0-1,-1 1 1,1-1 0,0 1 0,-1 0-1,1 0 1,4 0 0,-5 0-6,-1 1 0,1-1 0,0 1 0,-1 0 1,1-1-1,-1 1 0,1 0 0,-1 0 0,1 0 0,-1 1 0,0-1 0,1 0 1,-1 0-1,0 1 0,0-1 0,0 1 0,0-1 0,0 1 0,0-1 0,-1 1 1,1-1-1,0 1 0,-1 0 0,1 1 0,20 80 179,-14-49-376,13 36 0,-15-58-666,-1-1 1,2 0-1,11 18 1,-15-26 740,-1-1-1,1 0 1,0 1 0,0-1 0,0 0-1,0 0 1,0 0 0,1 0 0,-1 0-1,1-1 1,-1 1 0,1-1 0,0 0-1,-1 1 1,1-1 0,0-1 0,0 1-1,0 0 1,0-1 0,-1 1 0,1-1-1,0 0 1,0 0 0,5 0 0,3-2 266,-1-1 0,1 0-1,-1 0 1,0-1 0,14-8 0,2 0 432,-21 9-459,1 0 0,-1-1-1,1 1 1,-1-1 0,0-1-1,0 1 1,-1-1 0,1 0 0,-1 0-1,0 0 1,0 0 0,-1-1-1,0 0 1,3-6 0,4-10-6,-1-2 1,8-27 0,-15 43-46,0 0 0,-1 0 1,0 0-1,0-1 1,0-8-1,-2 16 77,0 0 0,0 1-1,1-1 1,-1 1 0,0-1 0,0 1 0,0-1 0,0 1-1,0 0 1,0-1 0,0 1 0,0 0 0,0 0 0,0 0-1,0 0 1,0 0 0,0 0 0,0 0 0,0 0 0,0 0-1,0 0 1,0 0 0,-2 1 0,1 0 124,-3 0-177,1 0 1,0 1-1,0-1 0,0 1 1,0 0-1,0 1 1,0-1-1,0 1 1,1 0-1,-1-1 1,1 1-1,0 1 0,0-1 1,0 0-1,0 1 1,1 0-1,-1 0 1,1-1-1,-2 6 1,-4 6-15,1 1 1,0-1 0,-8 30-1,12-31-34,0 0 0,0 0 0,2 0 0,0 0-1,1 24 1,0-35-68,0 0-1,0 0 1,1 1-1,-1-1 1,1 0 0,0 0-1,0 1 1,0-1-1,0 0 1,1 0-1,-1 0 1,1 0 0,0-1-1,0 1 1,0 0-1,0-1 1,0 1-1,0-1 1,1 0-1,-1 0 1,1 0 0,0 0-1,0 0 1,-1 0-1,1-1 1,0 1-1,0-1 1,6 1-1,-3 0-554,0-1-1,0 0 1,1 0-1,-1-1 1,1 0-1,6 0 1,3-3-3093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1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 11253,'0'0'4672,"-4"29"-4384,3-28-287,-26 255 158,25 158-789,2-272-6664,-13-141 2866,2-10 4648,0-1 1,1 1 0,0-2 0,1 1 0,0-2 0,-13-20-1,8 10 1637,2-1-1,-19-46 1,28 61-1233,1 0 0,0-1 1,0 1-1,1 0 0,0 0 0,1-16 1,0 23-599,0 0 1,1-1 0,-1 1 0,1 0-1,-1 0 1,1 0 0,-1 0-1,1 0 1,0 0 0,-1 0-1,1 0 1,0 0 0,0 0-1,0 0 1,-1 0 0,1 1-1,0-1 1,0 0 0,1 1-1,-1-1 1,0 0 0,0 1 0,0 0-1,0-1 1,0 1 0,0-1-1,2 1 1,39-7 307,-35 6-265,67-4 51,81 4 0,-65 3-3834,-66-2-3241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1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30 10245,'0'0'3988,"-2"16"-3606,1 0-214,-2 15 81,2 47 0,1-69-241,1 0 1,0 0 0,0 0-1,1 0 1,0 0-1,1-1 1,0 1-1,0-1 1,1 1-1,0-1 1,6 8-1,-9-14-85,1-1-1,0 1 1,0 0-1,0-1 1,0 1-1,0-1 1,0 1-1,0-1 1,0 0-1,1 0 1,-1 0-1,0 0 1,1-1-1,-1 1 1,1 0-1,-1-1 1,1 0-1,-1 0 1,1 1-1,-1-2 1,1 1-1,-1 0 1,1 0-1,-1-1 1,0 1-1,1-1 1,-1 0-1,1 0 1,-1 0-1,0 0 1,0 0-1,1 0 1,-1-1-1,0 1 1,0-1-1,0 1 1,-1-1-1,1 0 1,0 0-1,-1 0 1,1 0-1,-1 0 1,3-4-1,11-23 147,-2-2 0,0 1 0,-2-1-1,-2-1 1,10-54 0,-12 55 823,-6 63 2717,1-20-3683,1 1-1,1 0 0,0-1 1,0 1-1,1-1 0,7 12 1,-8-20-87,-1 0 1,0 0-1,1 0 0,0-1 0,0 1 1,0-1-1,0 0 0,1 0 1,-1 0-1,1-1 0,6 3 1,-10-4 92,1 0 1,0-1-1,0 1 1,0 0-1,0-1 1,0 1-1,0-1 1,1 0-1,-1 0 1,0 0-1,0 0 1,0 0-1,0 0 1,0 0-1,0-1 1,0 1-1,0-1 1,0 1-1,0-1 1,0 0-1,0 0 1,0 0-1,0 0 1,-1 0-1,1 0 1,0-1-1,-1 1 1,1 0-1,-1-1 1,3-2-1,5-10-222,-1-1 0,0 0 1,-1 0-1,0-1 0,6-26 0,-9 26-3080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28 9300,'0'0'7246,"-7"14"-6843,-2 7-364,2-1-1,0 2 1,1-1-1,1 1 1,1-1-1,-2 35 1,5-39-20,0-10-17,1 0-1,0 0 1,0 0 0,1 0-1,0 0 1,3 13 0,-3-19-11,0 1 1,-1 0 0,2 0-1,-1-1 1,0 1 0,0 0-1,0-1 1,1 1 0,-1-1-1,1 0 1,-1 1 0,1-1-1,0 0 1,-1 0 0,1 0-1,0 0 1,0 0 0,0-1-1,0 1 1,-1 0 0,1-1-1,0 1 1,0-1 0,0 0-1,0 0 1,0 0-1,0 0 1,3 0 0,-1 0-26,-1 0-1,1-1 1,-1 1 0,0-1 0,0 0 0,1 0-1,-1 0 1,0 0 0,0 0 0,0-1 0,0 0-1,0 1 1,0-1 0,-1 0 0,1 0 0,3-4-1,-1 1-10,0-1-1,-1 0 0,0 0 0,0 0 1,-1 0-1,1-1 0,2-9 0,0-1-2,-1 0 0,-1 0-1,-1 0 1,0 0-1,0-33 1,-2 27-235,-1-27 926,0 47-902,0 0 1,-1 1-1,1-1 1,-1 0 0,0 1-1,0-1 1,0 1-1,0-1 1,0 1 0,0-1-1,-1 1 1,1-1-1,-1 1 1,-3-3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2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3762,'0'0'4791,"10"17"-2712,1 2-1594,-4-10-310,-1 0-1,-1 1 1,0 0-1,-1 0 1,1 0 0,-2 0-1,1 1 1,2 20-1,-1 2 303,9 48 164,-12-75-626,0 0 1,0 0-1,0 0 0,1 0 1,0-1-1,0 1 0,0 0 0,1-1 1,0 0-1,5 5 0,-8-9-34,0 1 1,0-1-1,1 0 0,-1 0 0,0 0 0,1 0 0,-1-1 0,1 1 0,-1 0 0,1-1 0,-1 1 1,1-1-1,-1 1 0,1-1 0,0 0 0,-1 1 0,1-1 0,0 0 0,-1 0 0,1 0 0,0-1 1,-1 1-1,1 0 0,0-1 0,-1 1 0,1-1 0,-1 1 0,1-1 0,-1 0 0,1 1 0,-1-1 1,1 0-1,-1 0 0,0 0 0,1 0 0,-1 0 0,0-1 0,0 1 0,0 0 0,0 0 0,0-1 1,0 1-1,0-1 0,-1 1 0,1-1 0,1-2 0,21-51 57,-12 26 227,2 1 1,0 0 0,24-34 0,-33 55-274,2 1 1,-1-1-1,1 1 1,0-1-1,0 2 1,1-1-1,-1 1 1,1 0-1,0 0 1,1 1 0,-1 0-1,1 0 1,0 1-1,0 0 1,0 0-1,15-2 1,12 2-2170,-19 4-1838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8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0 578 9172,'0'0'472,"19"-14"-981,-10 7 507,12-8 26,0-1 0,-2-1 0,0-1-1,33-40 1,-25 21-7,-1 0-1,-2-3 0,-2 0 1,-1-1-1,-3-1 0,-1 0 1,16-62-1,-33 101 59,1-1-1,0 1 1,-1 0-1,1-1 1,-1 1-1,0-1 1,0 1-1,-1-1 1,0-5-1,0 8-1,1 1-1,0-1 0,0 1 0,-1-1 1,1 1-1,0-1 0,-1 1 0,1-1 1,0 1-1,-1-1 0,1 1 0,-1-1 1,1 1-1,-1 0 0,1-1 0,-1 1 1,1 0-1,-1-1 0,1 1 0,-1 0 1,-1-1-1,1 1 32,-1 0 0,1 0 0,-1 0 1,1 0-1,-1 1 0,1-1 0,-1 0 1,1 1-1,-1-1 0,1 1 0,-1-1 0,-1 2 1,0 0-57,1-1 1,0 1 0,-1 0-1,1 0 1,0 0-1,0 0 1,0 0 0,0 1-1,1-1 1,-1 1 0,1-1-1,-1 1 1,1-1-1,0 1 1,-1 3 0,-13 48 39,13-41-61,-12 70 36,4 1-1,0 99 1,-2 29 46,8-171-152,0 3-295,-16 78 1,18-118 219,1-1 0,0 0 0,-1 0 0,0 1 0,0-1 0,0 0 0,-3 3 0,5-5 118,-1-1 1,1 0-1,0 1 0,0-1 0,-1 1 1,1-1-1,-1 0 0,1 1 0,0-1 0,-1 0 1,1 0-1,-1 1 0,1-1 0,0 0 1,-1 0-1,1 0 0,-1 1 0,1-1 1,-1 0-1,1 0 0,-1 0 0,1 0 1,-1 0-1,1 0 0,-1 0 0,1 0 1,-1 0-1,1 0 0,-1 0 0,1 0 1,-1-1-1,1 1 0,0 0 0,-1 0 0,1 0 1,-1-1-1,1 1 0,-1 0 0,1 0 1,0-1-1,-1 1 0,1 0 0,0-1 1,-1 1-1,1-1 0,0 1 0,-1 0 1,1-1-1,0 1 0,0-1 0,0 1 1,-1-1-1,1 1 0,0-1 0,0 1 1,0-1-1,0 1 0,0-1 0,0 1 0,0 0 1,0-1-1,0 1 0,0-2 0,-3-24-23,0 0 1,2 0-1,1 0 0,5-40 0,-5 57 16,1 1 1,0 0-1,1-1 1,0 1-1,1 0 1,-1 0-1,1 0 1,1 1-1,0-1 1,0 1-1,0 0 1,1 0-1,0 0 1,0 1 0,1-1-1,-1 1 1,1 0-1,1 1 1,-1 0-1,1 0 1,0 0-1,0 1 1,1 0-1,-1 0 1,1 1-1,0 0 1,12-3-1,4-1-89,2 2 0,-1 1 0,0 1 0,39-1 0,-63 5 95,1-1 0,0 0 1,-1 1-1,1 0 0,0-1 0,-1 1 0,1 0 0,-1 0 1,1-1-1,-1 1 0,1 0 0,-1 1 0,0-1 0,0 0 1,1 0-1,-1 0 0,0 1 0,0-1 0,0 1 0,0-1 1,0 1-1,-1-1 0,1 1 0,0 0 0,-1-1 0,1 1 1,0 2-1,2 9 58,0 0 0,2 22 0,-3-17-23,1 1-339,-2-8 450,0-1 0,1 0 0,4 13 0,-5-21-346,-1-1 0,1 1 0,-1-1 0,1 0 0,0 1 0,-1-1 0,1 1 1,0-1-1,0 0 0,0 0 0,0 1 0,0-1 0,0 0 0,0 0 1,1 0-1,-1 0 0,0 0 0,0-1 0,1 1 0,-1 0 0,1-1 1,-1 1-1,1-1 0,-1 1 0,1-1 0,-1 1 0,3-1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3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0 332 9780,'0'0'6246,"14"-5"-6187,-12 4-58,7-3 0,0 0 0,0 0 1,0 0-1,-1-1 0,1-1 1,-1 1-1,-1-1 1,1-1-1,-1 0 0,11-13 1,-10 7-53,0 0 1,-1-1-1,0 0 1,-2-1-1,1 1 1,-2-1-1,0 0 1,-1 0-1,0-1 1,-1 1-1,-1 0 1,-1-28-1,0 42 71,1 0-1,-1-1 0,0 1 0,0 0 0,0-1 0,0 1 1,0 0-1,0 0 0,-1-1 0,1 1 0,0 0 0,-1 0 0,1-1 1,0 1-1,-1 0 0,0 0 0,1 0 0,-1 0 0,0 0 1,1 0-1,-1 0 0,0 0 0,0 0 0,0 0 0,0 0 1,0 0-1,0 1 0,0-1 0,0 0 0,0 1 0,0-1 1,-1 1-1,1-1 0,0 1 0,0-1 0,0 1 0,-1 0 1,1 0-1,0 0 0,-1-1 0,1 1 0,0 0 0,-3 1 0,3-1 7,0 1 0,0-1 0,0 0 0,0 1 0,0-1 0,0 1-1,0 0 1,0-1 0,0 1 0,0 0 0,0-1 0,1 1-1,-1 0 1,0 0 0,1 0 0,-1 0 0,0 0 0,1 0-1,-1 0 1,1 0 0,-1 0 0,1 0 0,0 0 0,-1 0 0,1 2-1,-8 35 46,7-31-48,-28 263 62,11-75-157,15-168-78,-3 18-1804,1 45 1,5-89 1837,0 0 1,0-1-1,0 1 1,0-1-1,0 1 1,0 0 0,0-1-1,1 1 1,-1-1-1,0 1 1,0-1-1,1 1 1,-1-1-1,0 1 1,1-1 0,-1 1-1,0-1 1,1 1-1,-1-1 1,1 1-1,-1-1 1,1 0-1,-1 1 1,1-1 0,-1 0-1,1 1 1,0-1-1,-1 0 1,1 0-1,-1 0 1,1 0-1,-1 1 1,2-1 0,-1 0-217,1 0 0,-1 0 0,1 0 0,-1 0 0,1-1 0,-1 1 0,1 0 0,-1 0 0,0-1 0,1 1 0,-1-1 0,1 0 0,-1 1 0,0-1 0,2-1 0,9-12-3184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3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13 5282,'0'0'6670,"-13"-3"-5163,-46-6-333,57 9-1111,-1 0 1,1 1-1,0-1 0,0 0 0,0 1 0,0 0 0,0-1 0,0 1 0,0 0 0,0 0 0,0 0 0,0 1 1,0-1-1,1 0 0,-1 1 0,1-1 0,-1 1 0,1-1 0,-3 4 0,-15 32 810,16-29-825,0-1 0,1 1 0,0-1 0,1 1 1,-1 0-1,2 0 0,-1-1 0,1 1 0,0 0 0,1 0 1,0 0-1,0-1 0,0 1 0,4 8 0,-4-12-127,1 1-1,0-1 1,0 0-1,1 0 1,-1 0-1,1 0 1,0 0-1,0 0 1,0-1-1,0 1 1,1-1-1,0 0 1,-1 0 0,1 0-1,0-1 1,1 1-1,-1-1 1,0 0-1,1 0 1,-1-1-1,1 1 1,-1-1-1,1 0 1,5 1-1,24 0-2561,-18-3-1377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3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9524,'0'0'5395,"-45"99"-5395,45-77 0,0 2 16,5-5 16,1-1-32,-4-6 0,-2 0 0,0-1-192,0-5-609</inkml:trace>
  <inkml:trace contextRef="#ctx0" brushRef="#br0" timeOffset="1">8 221 5410,'0'0'3154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9:26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730 88 48,'0'0'10178,"-14"-4"-9874,-111-28 651,80 21-606,-1 3 0,0 1 0,-1 2 0,-53 2 0,90 4-306,-1 0 0,0 1 0,1 0 0,0 0 0,-1 1 0,1 1 0,0 0 0,0 0 0,1 1 0,-1 0 0,1 0 0,0 1 0,1 0 0,-1 1 0,-11 12 0,8-7-41,1 0 1,1 1-1,0 0 0,0 1 0,2 0 0,-1 1 0,2-1 0,0 1 1,-7 24-1,1 15 38,2 0 0,3 0 0,2 1 0,3 0 0,6 102 0,0-138-15,-1-1 0,2-1-1,1 1 1,0 0 0,1-1 0,10 20 0,1-4 48,0-2 1,26 34 0,-28-45-35,2-1 0,0-1 0,1 0 0,0-2 1,2 0-1,0-1 0,0-1 0,2 0 0,-1-2 1,2-1-1,-1-1 0,2 0 0,24 5 0,24 4 118,-1-4-1,2-3 0,84 4 1,20-10 72,-110-5-147,0 2 0,126 22-1,-113-5 34,1-4 0,145 10 0,115-23 18,-297-6-130,0-1-1,-1-3 1,74-20-1,-19 3-1,-1 4 6,193-45 67,-227 47-51,0-2 1,88-43 0,-113 43 9,56-37 0,-77 45-2,-1-1 0,0 0-1,-1-1 1,-1-1 0,17-22-1,0-1 227,-20 25-225,-1 0 1,0 0-1,-1-1 1,11-21-1,-18 30 12,-1 0-1,1 0 0,-1 0 1,-1 0-1,1 0 0,-1-1 1,0 1-1,0 0 0,0 0 1,-1 0-1,1 0 0,-1-1 0,-1 1 1,1 0-1,-1 1 0,0-1 1,0 0-1,0 0 0,-5-6 1,-5-7 29,-1-1 0,0 2 0,-20-20 0,21 24-12,-37-42 136,-3 3 0,-2 2 0,-1 2 0,-3 3 0,-2 3 0,-2 2 0,-70-34 0,101 59-216,-178-77 524,179 82-369,0 1-1,-1 1 0,0 2 0,0 1 0,-42-2 0,-76 9-64,126 0-94,1 1-1,-1 1 1,0 0 0,-29 12 0,25-6-462,0 2 0,-43 24 1,52-18-3332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08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23 5651,'0'0'6595,"-15"-22"-9637,28 37-992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3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8084,'0'0'2833,"-15"95"-2737,0-34 64,0-2-80,4-4 48,9-11-128,2-11-144,0-13-1713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6275,'0'0'7361,"0"25"-7068,-6 369 193,6-287-488,0 37-547,0-49-4922,-5-102 4068,-14-25 1293,-21-50 0,34 67 510,1 1-1,0-1 0,1 0 0,0 0 0,2 0 0,-3-27 0,6 41-356,-1 1 1,1-1-1,-1 1 0,1-1 0,-1 1 0,1-1 0,0 1 0,-1 0 0,1-1 0,0 1 0,-1 0 0,1 0 0,0-1 0,-1 1 0,1 0 1,0 0-1,-1 0 0,1 0 0,0 0 0,-1 0 0,1 0 0,0 0 0,0 0 0,25 0 314,-20 0-190,31 0 76,-1-1 0,70-11-1,-93 9-574,0 0-1,0-1 0,-1-1 0,0 0 0,0-1 1,0 0-1,0 0 0,-1-1 0,0-1 1,0 0-1,15-15 0,-13 8-97,0 0 0,-1-1 0,-1 0 0,0-1 0,-1 0 0,-1 0 0,0-1 0,9-32 0,-10 24 621,8-51 0,-12 45 1705,-1-42 4103,-3 77-5140,-15 285 226,0-25-1060,16-215-188,0-28-931,-1 0-1,-1 0 1,0 0 0,-1 0 0,-6 20 0,8-39 978,0 0 1,0 0-1,0 0 1,-1-1-1,1 1 1,0 0-1,0 0 0,-1 0 1,1 0-1,0-1 1,-1 1-1,1 0 1,-1-1-1,1 1 1,-1 0-1,1-1 1,-1 1-1,0 0 1,1-1-1,-1 1 1,0-1-1,1 1 0,-1-1 1,0 1-1,0-1 1,0 0-1,1 1 1,-1-1-1,0 0 1,0 0-1,0 0 1,0 0-1,1 1 1,-1-1-1,0 0 1,0 0-1,0 0 0,0-1 1,1 1-1,-1 0 1,0 0-1,0 0 1,0-1-1,0 1 1,1 0-1,-1-1 1,0 1-1,0-1 1,1 1-1,-2-2 0,-2-1 123,0 0-1,0-1 0,0 0 1,0 0-1,1 0 0,-5-7 1,-2-6 677,1 1 0,1-2 0,0 1 1,2-1-1,0 0 0,0-1 0,2 1 0,1-1 0,0 0 1,0-36-1,2 52-655,1 0 0,0 0 0,0 0 0,0 0 0,0 1 0,1-1 0,-1 0 0,1 0 1,0 1-1,0-1 0,0 0 0,0 1 0,0-1 0,0 1 0,1-1 0,-1 1 0,1-1 0,0 1 0,0 0 0,0 0 0,0 0 0,0 0 1,0 0-1,0 1 0,1-1 0,-1 1 0,0-1 0,1 1 0,0 0 0,-1 0 0,1 0 0,0 0 0,-1 0 0,1 1 0,0-1 1,0 1-1,0 0 0,3 0 0,25-2 94,-1 1 0,1 1 0,-1 2 0,1 1 0,-1 2 0,32 8 0,-41-8-129,0-2 0,0 0 0,37-1 0,-55-3-28,-1 1 0,0-1 1,0 1-1,0-1 0,1 0 0,-1 0 0,0 0 0,0 0 0,0 0 0,0-1 0,-1 1 0,1-1 0,0 1 0,-1-1 0,1 1 0,0-1 0,-1 0 0,0 0 0,1 0 0,-1 0 0,0 0 0,0 0 0,0 0 0,-1 0 0,1 0 0,0-1 0,-1 1 0,1 0 0,-1 0 0,0-1 0,0-3 0,1 4 39,-1 0 1,0 0-1,0 0 0,1-1 0,-2 1 0,1 0 1,0 0-1,0 0 0,-1-1 0,1 1 1,-1 0-1,1 0 0,-1 0 0,0 0 0,0 0 1,0 0-1,0 0 0,0 0 0,-1 0 1,1 1-1,0-1 0,-1 0 0,0 1 0,1-1 1,-1 1-1,0 0 0,0-1 0,1 1 1,-1 0-1,0 0 0,0 0 0,0 0 0,-4 0 1,2 0 127,0 0 0,0 1 0,0 0 0,0 0 0,0 0 0,0 0 0,0 1 0,0 0 0,0-1 1,0 1-1,0 1 0,1-1 0,-1 1 0,0-1 0,1 1 0,-1 0 0,-4 4 0,3-2-64,1 0-1,0 0 0,1 0 1,-1 1-1,1 0 1,0-1-1,0 1 0,0 1 1,1-1-1,-4 11 1,0 6-55,1-1 0,1 2 0,2-1 1,0 0-1,1 27 0,1-40 1,0 0-1,1 0 0,0-1 0,0 1 1,1 0-1,0 0 0,1 0 1,0-1-1,0 0 0,1 1 1,6 9-1,-7-14-179,0 1 0,1-1 1,-1 0-1,1-1 0,0 1 0,0-1 0,0 1 0,1-1 1,-1 0-1,1-1 0,0 1 0,0-1 0,-1 0 0,1 0 1,1-1-1,-1 1 0,0-1 0,0 0 0,1 0 0,6-1 1,-6 1-196,-1-2 0,1 1 0,-1-1 0,1 1 0,-1-1 0,1-1 0,-1 1 0,1-1 0,-1 0 0,0 0 1,0-1-1,0 1 0,7-6 0,-4 1 97,0 1 1,-1-1-1,0-1 1,0 1 0,0-1-1,-1 0 1,5-9-1,1-4 596,-1-1 0,-2 0 0,0 0 0,-1-1 0,9-40 0,-15 39 860,-2 20-854,0-1 1,0 1 0,1 0 0,-1 0-1,1 0 1,0 0 0,2-5 0,-3 9-295,0 0 0,1 0 0,-1 0 0,0 0 0,0 0 0,0 0 0,1 0 0,-1 1 0,0-1 0,0 0 0,1 0 0,-1 0 0,0 0 0,0 0 0,0 0 0,1 0 0,-1 0 0,0 1 0,0-1 0,0 0 0,1 0 0,-1 0 0,0 0 0,0 1 0,0-1 0,0 0 0,0 0 1,1 0-1,-1 1 0,0-1 0,0 0 0,0 0 0,0 0 0,0 1 0,0-1 0,0 0 0,0 0 0,0 1 0,0-1 0,0 0 0,0 0 0,0 0 0,0 1 0,0-1 0,0 0 0,0 0 0,0 1 0,0-1 0,5 48 661,-1-1 1,-4 91-1,-2-52-472,6 13-1605,-5-139 1106,-1 15 256,2 0-1,5-33 0,-4 50 43,0 1 1,1 0-1,0-1 0,0 1 0,1 0 0,0 0 0,0 0 0,0 1 0,1-1 0,0 1 0,1 0 0,6-8 0,23-16 272,1 2-1,1 1 1,59-34 0,-90 58-267,-1 0-265,14-7 943,-5 8-4092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1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264 605 4658,'0'0'8054,"-17"-6"-7050,-58-18-41,71 23-933,0-1 0,-1 1 1,1 0-1,-1 0 0,1 1 1,0-1-1,-1 1 0,1 0 1,-1 0-1,1 1 0,-1-1 1,1 1-1,-1 0 0,1 0 1,0 0-1,0 1 0,0 0 1,-1-1-1,1 2 0,1-1 0,-1 0 1,0 1-1,1-1 0,-1 1 1,-3 4-1,1 2 12,0-1 1,0 1-1,0 1 0,2-1 0,-1 1 1,1 0-1,0 0 0,-2 12 0,3-13-49,1 0 0,-1 0 0,2 0 0,-1 0 0,1 1 0,1-1 0,0 0 0,0 1 0,0-1 0,3 11 0,-2-19 3,0 1 1,0-1-1,0 0 0,-1 0 0,1 0 1,1 0-1,-1 1 0,0-2 1,0 1-1,0 0 0,0 0 1,1 0-1,-1 0 0,0-1 1,1 1-1,-1-1 0,0 1 1,1-1-1,-1 1 0,1-1 1,2 0-1,36 2-106,-33-3 79,2 0-108,0 0-1,1-1 0,-1 0 0,0-1 0,0 0 0,0 0 0,0-1 0,-1 0 1,0-1-1,1 0 0,-1 0 0,-1-1 0,1 1 0,11-13 0,-3 1-254,0-1 0,-1 0 0,-1-1 0,23-40 0,-22 29 171,-1-2 0,-2 0 0,-1 0 0,-1-1 0,-2-1 0,7-61 0,-4-211 2563,-11 270 165,0 42-2185,19 244 595,-2-84-675,-9 58-119,9 109-60,-15-319-762,0 1 0,1-1 0,6 17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0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4514,'0'0'0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1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1869 8788,'0'0'-483,"21"6"310,-10-2 155,11 3 5,-1-1 0,1 0 0,1-2 0,-1-1 0,38 2 0,751-30 885,-771 24-864,94-7 27,0-5 1,-1-6-1,-1-6 0,-1-5 1,-1-6-1,-2-6 1,166-79-1,353-229-137,-401 162-506,-16-21 632,-162 146-130,162-170 283,-9 9-277,57-50 84,-239 225-1230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1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5058,'0'0'763,"17"-8"107,56-28-382,-67 34-414,0 0-1,0 0 0,0 0 0,1 1 0,-1 0 1,0 0-1,0 0 0,1 1 0,-1 0 1,0 0-1,11 3 0,-3-2 244,-10 0-293,-1-1 1,0 1-1,1 0 1,-1 0 0,0 0-1,0 0 1,0 1 0,1-1-1,-2 1 1,1 0 0,0-1-1,0 2 1,0-1 0,-1 0-1,1 0 1,-1 1 0,0-1-1,0 1 1,0 0 0,0 0-1,0 0 1,-1 0 0,1 0-1,-1 0 1,0 0 0,0 0-1,0 1 1,0-1 0,0 0-1,0 6 1,0 4 42,0 0-1,-1-1 1,0 1-1,-1 0 1,0 0-1,-1 0 1,-3 12-1,-3-1-156,0 0 0,-1-1 0,-20 34 0,18-42-1964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9716,'0'0'1919,"8"11"-2085,-7-9 167,5 6 9,0 0 0,-1 0 0,0 1 0,-1 0 1,0-1-1,0 1 0,-1 1 0,0-1 0,-1 1 0,3 13 0,-2 167-41,-4-116-159,1-73 114,1-1 1,-1 0 0,0 1-1,0-1 1,0 1-1,0-1 1,0 0-1,1 1 1,-1-1-1,0 0 1,0 1 0,1-1-1,-1 0 1,0 1-1,1-1 1,-1 0-1,0 1 1,1-1 0,-1 0-1,0 0 1,1 1-1,-1-1 1,1 0-1,-1 0 1,0 0-1,1 0 1,-1 0 0,1 0-1,-1 1 1,1-1-1,-1 0 1,0 0-1,1 0 1,20-1-528,-13 1 468,223-2-1981,-229 2 2108,1 0 0,-1 0 0,1 0 0,-1 1 0,1-1 0,-1 0 1,1 1-1,-1 0 0,1-1 0,-1 1 0,0 0 0,0 0 0,1 0 0,-1 1 0,0-1 0,0 1 0,0-1 0,0 1 0,2 2 0,-2-1 28,0 0 0,0 1 0,-1-1 0,0 0 0,1 1 0,-1-1 0,0 1 0,-1-1 0,1 1 0,-1-1 0,1 1-1,-1 0 1,0 3 0,-1-2 72,0-1 1,0 1-1,-1-1 0,0 1 0,1-1 0,-1 0 0,0 0 0,-1 0 0,1 0 0,-1 0 0,0 0 0,0-1 0,0 0 0,0 1 0,-1-1 0,1 0 0,-1 0 0,-6 3 0,-11 8 234,1-2 0,-27 12 0,-17 1-353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5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11 618 8756,'0'0'1014,"16"-2"-956,54-10-66,-65 10-11,1 0-1,-1-1 0,0 0 1,-1 0-1,1 0 0,0 0 1,-1-1-1,1 0 0,-1 0 1,0 0-1,-1 0 0,1-1 1,-1 1-1,0-1 0,0 0 0,0 0 1,0 0-1,-1 0 0,0-1 1,1-5-1,-2 10 31,-1 0-1,1-1 1,-1 1 0,1-1 0,-1 1-1,0-1 1,0 1 0,0-1-1,0 1 1,0-1 0,0 1-1,0-1 1,0 1 0,0-1 0,-1 1-1,1-1 1,-1 1 0,1-1-1,-1 1 1,1 0 0,-1-1 0,0 1-1,0 0 1,0 0 0,0-1-1,0 1 1,0 0 0,0 0 0,0 0-1,-2-1 1,-1 1 89,0 0 1,-1 0-1,1 0 0,-1 0 1,1 1-1,-1-1 1,1 1-1,-7 1 0,-2-1 87,8 0-47,-1 0 1,0 0-1,0 1 1,0 0-1,0 0 1,1 0-1,-1 1 1,1 0-1,-10 4 0,12-4-114,0 0-1,0 0 0,1 0 0,-1 0 0,1 0 0,0 1 1,0-1-1,0 1 0,0 0 0,0-1 0,0 1 0,1 0 0,-1 0 1,1 0-1,0 0 0,0 0 0,0 1 0,0-1 0,0 4 0,0-1-33,0 0-1,0 1 0,1-1 0,0 1 1,0-1-1,0 1 0,1-1 0,0 0 0,0 1 1,1-1-1,0 0 0,0 0 0,0 0 0,1 0 1,0 0-1,0 0 0,0-1 0,6 7 0,-4-6 6,1-1 0,-1 0-1,1 0 1,0-1-1,0 1 1,1-1 0,-1-1-1,1 1 1,0-1-1,-1 0 1,2-1 0,-1 0-1,0 0 1,0 0-1,14 0 1,-12-1-88,1 0 1,-1-1-1,0 0 0,0-1 1,1 0-1,-1 0 1,0-1-1,0 0 0,0 0 1,0-1-1,10-5 0,-8 2-96,-2 0 1,1-1-1,-1 0 0,0-1 0,0 0 0,-1 0 0,0 0 1,11-17-1,0-3-181,-1 0 0,-1-2 0,-2 1 0,-1-2 0,-1 0 0,-2-1 0,9-42 0,-8 18 305,-3-2 1,-2 1 0,-1-80-1,-6 136 176,0 0-1,0 0 0,0 0 1,0 0-1,0 0 1,0 0-1,0 0 0,0 0 1,0 0-1,-1 0 1,1 1-1,0-1 0,-1 0 1,1 0-1,0 0 0,-1 0 1,1 0-1,-1 1 1,0-1-1,1 0 0,-1 0 1,0 1-1,1-1 1,-1 1-1,0-1 0,0 0 1,0 1-1,1-1 0,-1 1 1,-1-1-1,-29 1 2839,29 1-2901,1-1-1,0 1 1,-1 0-1,1-1 1,0 1 0,-1 0-1,1 0 1,0 0-1,0 0 1,0 0-1,0 0 1,0 0-1,0 1 1,0-1-1,0 0 1,0 0-1,0 1 1,1-1 0,-1 1-1,0-1 1,1 0-1,0 1 1,-1-1-1,0 4 1,-5 43 166,5-42-227,-2 89-572,3 1 1,5-1 0,26 150 0,-28-227 29,1 5-2402,3 47 1,-16-84 612,-62-102 4190,-7-4 5286,77 120-7122,1-1-1,0 1 1,0-1-1,-1 1 1,1-1-1,0 1 1,0-1-1,0 1 1,0-1-1,0 1 1,0-1-1,0 0 1,0 1-1,0-1 1,0 1-1,0-1 1,0 1-1,0-1 1,0 0-1,0 1 1,1-1-1,-1 1 1,0-1-1,0 1 1,1-1-1,-1 1 1,0 0-1,1-1 1,-1 1-1,0-1 1,1 1-1,-1-1 0,1 1 1,-1 0-1,1-1 1,-1 1-1,1 0 1,-1 0-1,1-1 1,-1 1-1,1 0 1,-1 0-1,1 0 1,-1 0-1,1 0 1,0-1-1,34-6-183,-29 6 218,39-7-18,-1-1 1,0-3 0,79-32 0,-108 37-28,0 0 1,0-2-1,-1 0 1,0 0-1,0-1 1,-1-1-1,-1 0 1,0-1-1,0-1 1,-1 1-1,-1-2 1,0 0-1,14-26 1,-20 29 211,0-1 1,-1 0-1,0 0 1,-1 0-1,0-1 1,0-18-1,-2 30 99,-1 295-331,0 4-3102,0-291 2830,0 1 0,0-1 0,0 1 0,-1-1 0,0 1 0,0-1 0,-6 12 0,7-18 246,0 1 1,1-1-1,-1 0 1,0 1-1,0-1 1,0 0-1,-1 0 1,1 0 0,0 0-1,0 0 1,-1 0-1,1 0 1,0 0-1,-1 0 1,1 0-1,-1-1 1,-1 2 0,1-2 53,0 0-1,0 0 1,0 0 0,0-1 0,0 1 0,0 0 0,0-1 0,0 1 0,0-1 0,1 0 0,-1 1 0,0-1 0,0 0 0,1 0 0,-1 0-1,1 0 1,-1-1 0,-2-1 0,-2-3 61,0 0-1,0-1 1,1 1-1,-1-1 1,2 0-1,-1-1 1,1 1-1,0-1 0,0 0 1,1 0-1,-4-14 1,3 4 21,0-1 1,1 1-1,1-1 1,0-26-1,2 43-91,0-1 0,1 1 0,-1 0 0,1-1 0,-1 1 0,1 0-1,0 0 1,0-1 0,0 1 0,0 0 0,0 0 0,0 0 0,1 0-1,-1 0 1,1 1 0,-1-1 0,1 0 0,0 1 0,0-1-1,0 1 1,0 0 0,0-1 0,0 1 0,0 0 0,0 0 0,0 0-1,0 0 1,1 1 0,-1-1 0,4 0 0,9-2-3,0 1-1,0 1 1,27 0 0,-26 1 10,154-13 238,-143 9-202,1-2 0,-1 0-1,0-2 1,27-12 0,-50 18-27,1 0 0,-1 0 1,0 0-1,-1-1 0,1 0 0,0 0 1,-1 0-1,1 0 0,3-5 0,-6 6-6,0 1 0,0-1 0,1 0 0,-1 0 0,0 0 0,-1 0-1,1 0 1,0 0 0,-1 0 0,1 0 0,-1 0 0,1 0 0,-1 0-1,0 0 1,0 0 0,0 0 0,0 0 0,0-1 0,-1 1 0,1 0 0,-1 0-1,0-2 1,0 3 9,0 0 0,-1 0 0,1 0 0,-1 1 0,1-1-1,-1 0 1,1 1 0,-1-1 0,1 1 0,-1 0 0,1-1 0,-1 1 0,0 0-1,1 0 1,-1 0 0,0 0 0,-2 0 0,-31 5 474,32-2-483,0-1 1,0 0-1,0 1 1,1-1-1,-1 1 1,1 0-1,0 0 1,-1 0-1,1 0 1,0 1-1,1-1 1,-1 0-1,1 1 1,-1-1-1,1 1 1,0-1-1,1 1 1,-1 0-1,0 4 1,-1 8-6,1 0-1,1-1 1,2 22 0,-2-32-75,1-1 0,0 1 0,0 0 0,1-1-1,-1 1 1,1-1 0,0 1 0,0-1 0,0 0 0,1 0 0,-1 0-1,1 0 1,0 0 0,0-1 0,1 1 0,-1-1 0,1 0 0,0 0 0,-1 0-1,1 0 1,0-1 0,1 0 0,-1 1 0,0-2 0,9 4 0,-7-4-63,-1 1-1,0-1 1,1 0 0,-1 0 0,1-1 0,-1 0 0,1 0 0,-1 0 0,1-1 0,-1 1-1,1-2 1,-1 1 0,1 0 0,-1-1 0,0 0 0,0 0 0,0 0 0,0-1 0,0 0-1,-1 0 1,1 0 0,4-5 0,7-9 214,-1 0 0,20-32-1,-4 6 1311,-31 43-1370,1-1 0,-1 1 0,0-1-1,0 1 1,0-1 0,1 1 0,-1-1 0,0 1 0,1 0 0,-1-1 0,0 1 0,1-1-1,-1 1 1,0 0 0,1-1 0,-1 1 0,1 0 0,-1 0 0,0-1 0,1 1-1,-1 0 1,1 0 0,-1 0 0,1 0 0,-1-1 0,1 1 0,-1 0 0,1 0 0,-1 0-1,1 0 1,-1 0 0,1 0 0,-1 0 0,1 1 0,-1-1 0,1 0 0,-1 0 0,1 0-1,-1 0 1,1 1 0,-1-1 0,1 0 0,-1 0 0,1 1 0,-1-1 0,0 0 0,1 1-1,-1-1 1,0 0 0,1 1 0,-1-1 0,0 1 0,1-1 0,-1 0 0,0 1 0,1 0-1,10 35 82,-8-24 140,0-1-184,5 18-152,1-1-1,1 0 0,1 0 1,2-1-1,18 29 0,-30-54-2,1 0 0,-1 0-1,0 0 1,1 0 0,0 0-1,-1-1 1,1 1-1,0-1 1,0 1 0,0-1-1,0 0 1,0 1 0,0-1-1,3 1 1,-5-2 56,1 0 1,0 0-1,0 0 0,0 0 1,0 0-1,0 0 1,0 0-1,0-1 0,0 1 1,-1 0-1,1 0 0,0-1 1,0 1-1,0 0 0,0-1 1,-1 1-1,1-1 1,0 1-1,0-1 0,-1 0 1,1 1-1,0-1 0,-1 0 1,1 0-1,4-6-17,-2 0-1,1 0 1,-1-1 0,0 1-1,0-1 1,2-8 0,-4 11 138,7-23 963,1 2 0,1-1 0,26-46 0,-26 58-682,0 0-1,0 1 1,2 1 0,-1 0-1,2 0 1,0 1-1,22-16 1,75-43-123,-59 46-3875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8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11461,'0'0'1241,"5"25"-1006,-1-9-188,30 169 338,-28-127-305,-6-38-71,2 0-1,1 0 0,0 0 1,2-1-1,9 28 1,-13-46-89,0 0 1,0 0 0,0 0 0,0 0 0,0 0 0,0 0 0,0 0 0,0-1 0,0 1 0,0 0 0,1-1 0,-1 1 0,0-1 0,1 0 0,-1 1 0,0-1 0,1 0 0,-1 0 0,0 0 0,1 0 0,-1 0 0,0 0 0,1 0 0,-1 0 0,0-1 0,1 1 0,0-1 0,38-11-158,-18 0 270,-9 5-28,0 0 0,0 0 0,1 1 0,0 1 0,0 0 0,0 1 0,0 0 0,1 2 0,25-3 0,-31 5-14,-1 0 0,1 0 0,-1 1 0,1 0 0,-1 0 0,16 6 0,-22-6 8,1 0 0,-1 0 0,0 1 0,1-1 0,-1 1 0,0 0 0,0 0 0,0 0 0,0 0 1,-1 0-1,1 0 0,0 0 0,-1 0 0,0 1 0,1-1 0,-1 0 0,0 1 0,0-1 0,0 1 0,-1 0 0,1-1 0,-1 1 0,1 0 0,-1-1 0,0 4 0,1-2 27,-1 1 1,0 0-1,0-1 1,0 1-1,0 0 0,-1-1 1,0 1-1,0-1 0,0 1 1,-1-1-1,1 1 1,-1-1-1,0 0 0,0 0 1,-4 5-1,1-4 18,1 0-1,-1 0 0,0-1 1,-1 0-1,1 0 1,-1 0-1,1-1 1,-1 0-1,-13 5 0,-7 1-43,0-1 0,-1-1-1,0-1 1,0-2 0,0-1-1,-1-1 1,-27-1 0,76-5-5451,-1-1 2701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3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0 386 9492,'0'0'2377,"1"10"-2454,5 30-214,-6-39 282,1-1-1,-1 1 0,0-1 1,0 1-1,1-1 1,-1 1-1,0-1 0,0 1 1,1-1-1,-1 0 1,1 1-1,-1-1 0,0 1 1,1-1-1,-1 0 1,1 1-1,-1-1 0,1 0 1,-1 1-1,1-1 0,-1 0 1,1 0-1,-1 0 1,1 0-1,-1 1 0,1-1 1,0 0-1,-1 0 1,1 0-1,-1 0 0,1 0 1,-1 0-1,1 0 1,0 0-1,-1-1 0,1 1 1,17-8-225,10-21 2,-24 25 184,-1-1 0,1 1 0,1 0 0,-1 0 0,0 0 0,7-4-1,-10 8 69,-1 1-1,0-1 0,1 0 0,-1 0 0,0 1 0,1-1 0,-1 0 0,0 0 0,0 1 0,1-1 1,-1 0-1,0 1 0,0-1 0,0 0 0,1 1 0,-1-1 0,0 0 0,0 1 0,0-1 1,0 0-1,0 1 0,0-1 0,0 1 0,0-1 0,0 0 0,0 1 0,0-1 0,0 0 0,0 1 1,0-1-1,0 1 0,0-1 0,0 20 144,0-17-106,1 7-36,0 0 0,0 0 0,1-1 0,0 1 0,1-1 0,0 1 0,0-1 0,1 0-1,1 0 1,-1 0 0,1-1 0,1 0 0,8 11 0,-11-15-85,0 0-1,1-1 1,-1 0 0,0 1 0,1-1-1,0 0 1,0-1 0,0 1 0,0-1-1,0 0 1,1 0 0,-1 0 0,1 0-1,-1-1 1,1 0 0,-1 0 0,1 0-1,0-1 1,0 1 0,-1-1 0,1 0-1,0 0 1,0-1 0,-1 1 0,1-1-1,0 0 1,-1-1 0,1 1 0,-1-1-1,7-3 1,-3 0-151,0 0-1,0-1 1,-1 0-1,0-1 1,0 1-1,0-2 1,-1 1-1,0-1 1,0 0-1,-1 0 1,9-17-1,-3 2 135,-1-1-1,-1 0 0,9-38 0,-8 12 144,-2-1 1,2-88-1,-9 32 5078,-1 110-4617,13 232 10,-2-75-465,-7-53-338,-4-41-3115,-9-71 503,-4-20 3215,2 0 0,0 0 0,2-1 0,-11-51 0,12 37 1552,2-1-1,-2-74 0,9 112-1841,-1 1-1,1 0 1,0 0 0,0-1-1,0 1 1,0 0-1,0 0 1,0 0-1,0 0 1,1 0-1,-1 0 1,1 0 0,-1 1-1,1-1 1,0 1-1,0-1 1,0 1-1,0-1 1,0 1-1,0 0 1,0 0 0,0 0-1,0 0 1,3 0-1,8-5 69,1 2-1,24-6 1,28 0-16,0 3 0,116 3 0,-167 4-135,4 4-1642,-14 7-3332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49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0 128,'0'0'10821,"0"11"-15287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4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7475,'0'0'1617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0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4354,'0'0'2113,"126"45"-2113,-117-45-976</inkml:trace>
  <inkml:trace contextRef="#ctx0" brushRef="#br0" timeOffset="1">496 115 3506,'0'0'1888,"127"22"-1759,-93-13-1,2-4-128,-28-4-112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0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1 496,'0'0'9989,"-28"89"-17673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0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0 201 7219,'0'0'2193,"109"1"-2193,-91-1-1168,1-1-5155</inkml:trace>
  <inkml:trace contextRef="#ctx0" brushRef="#br0" timeOffset="1">879 1 8756,'0'0'448,"105"0"-9652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1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2993,'0'0'4194,"99"26"-4194,-92-19-3009</inkml:trace>
  <inkml:trace contextRef="#ctx0" brushRef="#br0" timeOffset="1">292 392 32,'0'0'8324,"14"97"-8324,-12-90-1905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1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1 320,'0'0'7187,"-3"92"-7187,3-70-2032</inkml:trace>
  <inkml:trace contextRef="#ctx0" brushRef="#br0" timeOffset="1">283 293 5058,'0'0'1873,"105"7"-1056,-52-7-737,2 0-80,-36-5-4002,-2-4 224</inkml:trace>
  <inkml:trace contextRef="#ctx0" brushRef="#br0" timeOffset="2">1136 206 3378,'0'0'4882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1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6 6451,'0'0'1489,"37"-6"-9397</inkml:trace>
  <inkml:trace contextRef="#ctx0" brushRef="#br0" timeOffset="1">38 6 736,'52'1'9589,"-142"28"-17081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2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2113,'0'0'7908,"104"67"-7588,-56-47 464,-1-1-256,2-2-400,1-3 80,5-2-208,4-7-448,-42-5-3441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2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8900,'0'0'1921,"112"70"-1921,-65-56-560,-32-13-3714</inkml:trace>
  <inkml:trace contextRef="#ctx0" brushRef="#br0" timeOffset="1">838 107 10453,'0'0'0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52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0 368,'0'0'5859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6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 11653,'0'0'3858,"-9"126"-3810,-3-73-48,1-7-48,-2-12-704,7-12-1585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4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7059,'0'0'3954,"-8"17"-3770,-26 58-144,33-72-29,0 0 0,0 1-1,0-1 1,0 0 0,0 1-1,0-1 1,1 1 0,0-1-1,0 1 1,0-1 0,0 1 0,0-1-1,1 0 1,-1 1 0,1-1-1,1 5 1,0-6-43,-1 1 0,0-1-1,1 0 1,0 1 0,0-1 0,-1 0-1,1 0 1,1 0 0,-1-1 0,0 1-1,0 0 1,1-1 0,-1 1 0,0-1-1,6 2 1,-1-1-411,0 0 1,1 0-1,-1 0 0,1-1 0,-1-1 0,1 1 0,0-1 1,0 0-1,-1-1 0,1 0 0,8-2 0,-11 2 149,0-1 1,-1 0-1,1 0 0,0 0 0,7-6 0,-4 3 2481,-9 5-1896,0 0-1,0 0 1,0 0-1,0 0 1,0 0-1,0 1 0,0-1 1,0 0-1,0 0 1,0 1-1,0-1 1,0 1-1,0-1 0,0 1 1,0-1-1,1 1 1,-2 0-1,2 0-231,-1-1 0,1 1 1,-1-1-1,1 1 0,0 0 0,0-1 0,-1 1 1,1-1-1,0 1 0,0 0 0,0-1 0,-1 1 0,1 0 1,0-1-1,0 1 0,0 0 0,0-1 0,0 1 0,1 1 1,-1-1-81,1 0 1,-1 1 0,1-1-1,-1 0 1,1 0-1,-1 1 1,1-1 0,0 0-1,0 0 1,0 0 0,0 0-1,0 0 1,0 0 0,0 0-1,0 0 1,0 0 0,0-1-1,0 1 1,0 0 0,1-1-1,-1 1 1,0-1-1,2 1 1,3 0-170,-1 0 1,1 0-1,-1 0 0,1-1 1,0 0-1,-1 0 0,1 0 1,-1-1-1,1 0 0,-1 0 1,9-3-1,-11 3 126,-1 0 1,1-1-1,-1 1 0,0-1 1,1 0-1,-1 0 0,0 0 1,0 0-1,0 0 0,0 0 1,0-1-1,-1 1 0,1-1 1,-1 1-1,1-1 0,-1 1 0,0-1 1,0 0-1,0 0 0,0 0 1,-1 0-1,1 1 0,-1-5 1,1 4 165,0 0 1,-1 1 0,1-1-1,-1 0 1,0 0 0,0 0-1,0 0 1,0 0 0,-1 0-1,1 0 1,-1 0 0,0 1-1,0-1 1,0 0 0,0 0-1,0 1 1,0-1 0,-1 1-1,1-1 1,-1 1 0,0 0-1,0-1 1,0 1 0,0 0-1,0 0 1,0 0 0,0 0 0,-1 1-1,1-1 1,-5-1 0,3 0 269,-21-17 1678,24 19-1960,0 0 0,0 0 0,0 0 0,0 0 1,0 0-1,0 0 0,1 0 0,-1-1 1,0 1-1,1 0 0,-1 0 0,1-1 0,-1 1 1,1 0-1,0-1 0,-1 1 0,1 0 0,0-1 1,0 1-1,0-2 0,1 2-93,-1 0-1,1 1 0,0-1 1,0 0-1,-1 1 0,1-1 1,0 1-1,0-1 0,0 1 1,0-1-1,0 1 1,0 0-1,-1-1 0,1 1 1,0 0-1,0 0 0,0 0 1,0 0-1,0 0 0,2 0 1,25-1-40,-24 1 50,5 0 10,0 0 0,-1 1 0,1 0 0,0 1 0,-1-1 0,1 2 0,-1-1 0,12 6 0,-15-6-13,0 1 0,0 1 0,0-1 0,0 1 0,-1-1 1,1 1-1,-1 1 0,0-1 0,0 1 0,0-1 0,-1 1 1,0 0-1,4 8 0,3 11-31,4 6-634,-13-28 541,0-1 1,0 0 0,1 0 0,-1 0-1,0 0 1,1 0 0,-1 0 0,1 0-1,-1-1 1,1 1 0,-1 0 0,1-1-1,-1 1 1,1-1 0,0 0 0,-1 0-1,1 1 1,0-1 0,2 0-1,4-1 30,0 0 0,-1 0-1,1 0 1,0-1 0,-1 0 0,1 0-1,-1-1 1,1 0 0,-1-1-1,0 1 1,0-1 0,-1-1-1,7-5 1,-2 3 82,-5 3 153,1 1 1,0-1-1,-1 1 0,1 0 1,0 0-1,0 1 0,8-2 1,-12 4-68,-1-1 0,1 1 0,0 0 0,-1 0 0,1 0 0,0 0 0,-1 0 0,1 0 1,0 1-1,-1-1 0,1 1 0,0 0 0,-1 0 0,1 0 0,-1 0 0,0 0 0,1 1 0,-1-1 0,0 1 0,0-1 0,0 1 1,3 3-1,7 10 88,-1 2 1,0 0 0,-1 0-1,8 21 1,7 12-5288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6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4418,'0'0'6803,"15"2"-5592,-13-2-1184,3 0 65,1 0 1,-1 1 0,1-1 0,-1 1 0,1 1-1,-1-1 1,1 1 0,-1 0 0,0 0-1,0 0 1,0 1 0,0 0 0,0 0 0,-1 0-1,0 1 1,1-1 0,-1 1 0,0 0 0,0 0-1,-1 0 1,4 6 0,130 216 459,-134-221-687,0-1-1,0 0 1,1 0-1,-1 0 1,1 0 0,0 0-1,0-1 1,0 0-1,1 0 1,-1 0-1,6 2 1,-8-4 1,0 0-1,1-1 1,-1 1-1,0-1 1,0 0 0,1 1-1,-1-1 1,0 0-1,1 0 1,-1-1 0,0 1-1,1 0 1,-1-1-1,0 0 1,0 1 0,1-1-1,-1 0 1,0 0 0,0 0-1,0 0 1,0-1-1,0 1 1,0 0 0,-1-1-1,1 0 1,0 1-1,-1-1 1,3-2 0,9-16-737,0 1 0,-1-2 0,-1 1 1,12-35-1,12-32-2608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6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33 336,'0'0'13030,"3"-7"-12195,1 0-810,5-11 715,-6 20-302,-1 15-160,-2-7-316,5 114 443,-3-108-776,0-1 0,2 0 0,0 0 0,0 0 0,2 0 0,7 15 0,-12-29 151,-1 1 0,1 0 1,0-1-1,0 1 1,0 0-1,0-1 1,0 1-1,1-1 0,-1 0 1,0 1-1,1-1 1,-1 0-1,1 0 1,-1 0-1,1 0 1,-1 0-1,1 0 0,0 0 1,0-1-1,-1 1 1,1 0-1,0-1 1,0 0-1,0 1 1,0-1-1,2 0 0,12 40 1602,-12-35-1297,0 1-1,-1-1 0,2 0 0,-1-1 0,0 1 0,1-1 1,0 0-1,0 0 0,0 0 0,1-1 0,-1 1 0,1-1 0,0-1 1,0 1-1,0-1 0,0 0 0,0-1 0,9 2 0,-10-2-56,0-1-1,1 1 0,-1-1 0,0-1 0,0 1 0,0-1 0,0 0 0,0 0 0,0 0 0,0-1 0,0 0 0,0 0 1,0 0-1,-1 0 0,1-1 0,-1 0 0,0 0 0,0 0 0,0-1 0,0 1 0,0-1 0,-1 0 0,4-4 0,-2 1 5,-1 0 0,0 0 0,0-1 0,-1 1 0,0-1-1,0 1 1,-1-1 0,1 0 0,-2 0 0,1 0-1,-1-1 1,0-11 0,-1 15 90,-1 0 1,1 0-1,-1-1 0,0 1 1,0 0-1,0 0 0,-1 0 1,1 0-1,-1 1 0,0-1 1,-1 0-1,1 1 0,-1-1 1,0 1-1,0 0 0,0 0 1,-1 0-1,0 1 0,1-1 1,-7-4-1,-5 0 542,0 1-1,-1 0 1,0 1-1,-20-5 1,16 6-4942,67 9-1488,-29-1 84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7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215 132 4738,'0'0'10421,"-1"24"-10232,0 0-143,-10 127 175,10-145-222,-3 28 37,-2 0 0,-15 52 0,21-86-92,0 1 0,0-1-1,0 1 1,-1-1 0,1 1 0,0-1 0,0 1 0,0-1 0,-1 1 0,1-1-1,0 1 1,-1-1 0,1 1 0,0-1 0,-1 0 0,1 1 0,-1-1 0,1 1-1,0-1 1,-1 0 0,1 1 0,-1-1 0,1 0 0,-1 0 0,1 0 0,-1 1-1,0-1 1,1 0 0,-1 0 0,1 0 0,-1 0 0,0 0 0,0 0-57,0-1 1,0 1-1,0-1 1,0 0 0,0 1-1,0-1 1,1 0-1,-1 0 1,0 1-1,0-1 1,1 0-1,-1 0 1,0 0 0,1 0-1,-1 0 1,1 0-1,-1 0 1,0-1-1,-77-215-4522,45 120 4586,24 72 144,-8-29 1077,12 15 2963,6 39-4055,-1-1 0,0 1 0,0-1 0,1 0 0,-1 1 0,1-1 0,-1 1 0,0-1 0,1 1 0,-1-1 0,1 1 0,-1 0 0,1-1 0,-1 1 0,1 0 0,-1-1 0,1 1 0,0 0 0,-1-1 0,1 1 0,-1 0 0,1 0 1,0 0-1,-1 0 0,1 0 0,1 0 0,23-3 388,-18 2-168,116-7 1399,-81 7-2244,-1-2 0,0-2 1,61-15-1,-90 16-4510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0 8292,'0'0'3500,"-18"3"-3113,-56 9 2,71-11-346,1-1 0,-1 1-1,0 0 1,1 0 0,-1 0 0,1 0-1,-1 1 1,1-1 0,-1 1-1,1 0 1,0-1 0,0 1-1,0 0 1,0 0 0,0 1-1,0-1 1,1 0 0,-1 0 0,1 1-1,-1-1 1,1 1 0,-1 2-1,0 2 8,1 0-1,0 0 0,0 0 0,0 1 1,1-1-1,1 9 0,-1-2-103,1 4 49,1 0 1,2 0-1,-1 0 0,10 25 1,4 19 32,-8-2-476,-2 1 0,-2 109 0,-5-162 373,0-1 1,0 0 0,0 0-1,-1 0 1,0 0 0,0 0-1,-1 0 1,1 0 0,-2 0-1,1-1 1,-1 1 0,0-1-1,0 1 1,-6 7 0,8-13 74,1 0 0,-1 0 1,0 0-1,0 0 0,0-1 1,0 1-1,0 0 0,0 0 1,0 0-1,0-1 0,0 1 1,0-1-1,0 1 0,0-1 1,-1 1-1,1-1 0,0 1 1,0-1-1,-1 0 0,1 0 1,0 0-1,0 0 0,-1 0 1,1 0-1,0 0 0,-1 0 1,1 0-1,0-1 0,0 1 1,0 0-1,-1-1 0,1 1 1,0-1-1,0 1 0,0-1 1,0 0-1,0 0 0,0 1 1,0-1-1,0 0 0,0 0 1,0 0-1,0 0 0,-1-2 1,-3-3 14,0-1 1,1 1 0,0-1 0,0 0-1,-5-13 1,4 2-3,0-1 1,1 0-1,0 0 0,2-1 1,0 1-1,1 0 0,3-30 1,-1 40-16,1 0 1,0 0-1,0 0 1,1 1-1,0-1 1,1 1-1,0-1 0,0 1 1,1 1-1,0-1 1,0 0-1,0 1 1,1 0-1,0 1 1,1-1-1,13-10 1,8-4-139,0 1 1,1 2-1,33-16 0,-37 20-105,-16 8 208,0 1-1,1-1 0,0 2 1,0-1-1,1 1 0,-1 1 1,1 0-1,0 0 0,17-1 492,-28 18 1859,0 11-1761,-1-13-537,1 0-1,0 0 1,2 15 0,-1-26-37,0 1 1,0-1-1,0 1 1,1-1-1,-1 1 1,0-1-1,0 0 0,1 1 1,-1-1-1,1 0 1,-1 0-1,1 0 1,0 0-1,-1-1 1,1 1-1,0 0 1,-1-1-1,1 1 1,0-1-1,0 1 1,0-1-1,0 0 1,3 0-1,-1 1-104,1-1 0,0 1 0,0-1 0,-1 0 0,1-1 0,0 1-1,0-1 1,7-2 0,-10 1 52,0 1 0,1-1-1,-1 1 1,0-1 0,0 0 0,0 0-1,-1 0 1,1 0 0,0 0 0,-1-1-1,0 1 1,1 0 0,-1-1 0,0 1-1,0-1 1,0 1 0,0-1 0,-1 0-1,1 1 1,-1-1 0,1-3 0,0-8 8,-1-1 0,-1-24 0,0 32 179,0-3 139,-1 0 1,0 1-1,-1-1 0,0 1 0,0 0 1,-1 0-1,-8-13 0,6 9 469,0 1 0,-7-23 0,12 35-719,1 0 0,0-1 0,0 1 0,0 0 0,0-1 0,0 1 0,0-1 0,0 1 0,0 0 0,0-1 0,0 1 0,0 0 0,0-1 0,0 1 0,0-1 0,0 1 0,0 0 0,1-1 0,-1 1 0,0 0 0,0-1 0,0 1 0,1 0 0,-1-1 0,0 1 0,0 0 0,1-1 0,-1 1 0,0 0 0,0 0 0,1 0 1,-1-1-1,0 1 0,1 0 0,-1 0 0,0 0 0,1 0 0,-1-1 0,1 1 0,17-1-230,-11 1 241,13-1-347,0 0 1,0 2-1,1 0 0,-1 1 0,0 1 0,35 11 0,-28-6 419,1 0-1,-1-2 1,1-1 0,0-1-1,0-1 1,40-2 0,-144-1 1987,75 3-2034,0 0-1,1-1 1,-1 1-1,1 0 0,-1 0 1,1-1-1,0 1 0,0 0 1,1 5-1,-1-5 16,-1 25 139,0-14-169,0-1 0,1 1-1,1 0 1,4 20-1,-5-31-28,0 0 0,1-1 0,0 1 0,0-1 0,0 0 0,0 1 0,0-1 0,0 0 0,1 1-1,-1-1 1,1 0 0,-1 0 0,1 0 0,0 0 0,0 0 0,0-1 0,0 1 0,0-1 0,0 1 0,1-1 0,-1 0 0,0 1 0,1-1-1,-1 0 1,1-1 0,-1 1 0,1 0 0,-1-1 0,5 1 0,-4-1-3,0 1 0,1-1-1,-1 0 1,0 0 0,1-1 0,-1 1-1,0-1 1,1 0 0,-1 1 0,0-1 0,0-1-1,0 1 1,0 0 0,0-1 0,0 1-1,0-1 1,3-3 0,-2 1 17,-1 1-1,0-1 1,-1 0-1,1 0 1,-1 0 0,0 0-1,0-1 1,0 1-1,0 0 1,-1-1 0,2-8-1,-1 5 18,0-1-1,-1 1 0,0-1 1,-1 0-1,0 1 0,0-1 1,-1 1-1,0-1 0,0 0 0,-1 1 1,-3-10-1,3 14 40,0-1 0,0 1 0,0-1 0,-1 1 0,0 0 0,1 0 0,-2 0 0,1 0 0,0 1 0,-1-1 0,0 1 0,1 0 0,-1 0 0,0 0 0,-1 1 0,1-1 0,0 1 0,-1 0 0,0 0 0,-8-2 0,7 4-497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49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221 445 4658,'0'0'5235,"-18"-5"-4144,7 2-895,-6-2 169,0 1-1,0 0 1,0 2 0,0 0 0,-36 0 0,51 2-341,0 1 0,0-1-1,0 1 1,0-1 0,-1 1 0,1 0 0,0 0 0,0 0 0,0 0 0,1 0 0,-1 0-1,0 1 1,0-1 0,0 1 0,1-1 0,-1 1 0,1 0 0,0-1 0,-1 1 0,0 2-1,0 0-8,0 1 1,0-1-1,0 1 0,1-1 0,-1 1 0,1-1 0,0 1 0,1 0 0,-1 6 0,1-5-16,-1-1 1,1 0 0,1 1-1,-1-1 1,1 0 0,0 0-1,0 0 1,0 0 0,1 0-1,0 0 1,0 0 0,0 0-1,1 0 1,-1-1 0,1 1-1,0-1 1,1 0 0,3 5-1,-2-7-177,0 1 0,-1-1 0,1 0 0,0 0 0,0 0 0,1-1 0,-1 0 0,0 0 0,0 0 0,1 0 0,-1-1 0,0 0 0,1 0 0,-1-1 0,0 1 0,1-1 0,-1 0 0,0-1 0,0 1 0,0-1 0,0 0 0,0 0 0,0-1 0,0 1-1,-1-1 1,0 0 0,1 0 0,-1-1 0,5-4 0,6-11 3,0-1-1,-1 0 0,-1-1 1,-1 0-1,-1-1 0,0-1 1,-2 1-1,-1-2 0,-1 1 1,6-31-1,-2-9 1780,-3 0-1,-1-115 519,-7 178-2048,0 0 0,-1 0 0,1 0 0,0-1 0,0 1 0,0 0 0,-1 0 0,1 0 0,0 0 0,0 0 0,-4 2 1775,3-1-1775,1-1 0,0 0 0,0 0 0,0 1 0,-2 3 7,0 1 1,1-1-1,0 1 1,0 0-1,0 0 0,0 0 1,1 0-1,-1 5 1,0 12 4,-15 460-338,17-375-2215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0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10005,'0'0'1664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1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8260,'0'0'2257,"-15"62"-12630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18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1 736 13270,'21'-2'-734,"-13"1"693,8-1 34,0 0-1,-1-1 1,1 0 0,0-1 0,-1-1-1,0-1 1,0 0 0,21-13 0,-10 1-166,0-1 1,-2-2 0,-1 0 0,0-2 0,-2 0 0,0-1-1,26-43 1,-20 23-199,-3 0 0,-1-2-1,32-94 1,-33 57-720,-20 75 1036,-1-1 1,0 0-1,0 1 0,-1-1 1,0 0-1,-1 1 0,-2-15 0,2 21 117,0 1 0,0-1 0,0 0 0,0 1 0,-1-1-1,1 1 1,0-1 0,-1 1 0,1 0 0,-1-1 0,0 1-1,1 0 1,-1 0 0,0 0 0,0 0 0,1 1 0,-1-1 0,0 0-1,0 1 1,0-1 0,0 1 0,0 0 0,0 0 0,-4 0-1,0-1 261,1 1-1,-1 0 0,1 0 0,-1 0 0,0 1 1,1 0-1,-1 0 0,-5 2 0,7 0-213,0-1 0,0 0 1,1 1-1,-1 0 0,1 0 0,0 0 0,-1 0 0,2 0 0,-1 1 1,0-1-1,1 1 0,-1 0 0,1-1 0,-2 7 0,-4 9-27,-10 35 0,16-48-53,-25 109 23,-17 168 0,12-63 31,16-129-80,-64 291-55,77-372-19,-12 33-97,15-41 164,0-1 1,-1 0-1,0 1 1,1-1-1,-1 0 1,0 0-1,0 1 1,0-1-1,0 0 1,0 0-1,0 0 1,0 0-1,0 0 1,0 0-1,0 0 0,0 0 1,-1-1-1,1 1 1,0 0-1,-1-1 1,1 1-1,-1-1 1,-1 1-1,2-1-6,-2-1-345,3-8-265,0 8 577,1-10-37,1 0 0,0 0 0,0 0 0,1 0 0,1 1 1,0-1-1,0 1 0,1 0 0,8-12 0,8-12 140,33-40 0,-33 47-47,1 2 0,1 0 0,44-34 0,-58 51-104,1 1 1,1 0 0,0 0 0,-1 1-1,2 0 1,-1 1 0,1 1-1,0 0 1,0 0 0,0 1-1,0 0 1,24-1 0,-34 4 89,-1 1 1,1-1-1,0 0 1,-1 1 0,1-1-1,-1 1 1,1-1-1,-1 1 1,1 0-1,-1 0 1,1-1-1,-1 1 1,0 0-1,0 0 1,1 0 0,-1 1-1,0-1 1,0 0-1,0 0 1,0 1-1,0-1 1,0 1-1,-1-1 1,1 0 0,0 1-1,-1-1 1,1 1-1,-1 0 1,0-1-1,1 1 1,-1 1-1,2 9 152,-1 1-1,0-1 0,-1 16 0,0-9-64,1-7-97,-2-6-57,1 0 1,0 0-1,1 0 1,0 1-1,0-1 1,0 0 0,0 0-1,1 0 1,0 0-1,0 0 1,1-1-1,3 7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18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6019,'0'0'7523,"13"-30"-12005,4 48 80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19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1 6867,'0'0'9861,"1"10"-9507,-2 70-140,-3 0 0,-24 134-1,2-26-205,23-155-57,2-15-453,-1 1 0,-1-1 0,0 0 0,-9 26 0,11-42 380,1-1-1,0 1 0,-1-1 1,0 1-1,1-1 1,-1 1-1,0-1 0,0 1 1,0-1-1,0 0 1,0 0-1,0 1 0,0-1 1,0 0-1,0 0 1,0 0-1,-1 0 0,1 0 1,-1 0-1,1-1 1,0 1-1,-1 0 0,0-1 1,1 1-1,-1-1 1,1 1-1,-1-1 0,1 0 1,-1 0-1,0 1 1,1-1-1,-1 0 0,0-1 1,1 1-1,-1 0 1,1 0-1,-1-1 0,0 1 1,1-1-1,-1 1 0,1-1 1,-1 0-1,1 0 1,-2-1-1,-5-7 107,0-1 1,0 0-1,1-1 0,1 0 0,0 0 0,-9-22 1,9 20 29,-1-3 1,-51-119 1599,50 115-931,2 0 0,1-1 1,0 0-1,-2-41 0,6 60-627,1 0-1,1 0 1,-1 0-1,0 0 1,0 0-1,1 0 1,-1 0 0,1 0-1,0 0 1,0 0-1,-1 0 1,1 1-1,0-1 1,0 0 0,1 0-1,-1 1 1,0-1-1,1 1 1,-1 0-1,0-1 1,1 1 0,0 0-1,-1 0 1,1 0-1,0 0 1,0 0-1,2-1 1,5-2 92,0 1 0,1 1-1,0 0 1,13-2 0,-8 2 110,70-9 450,92 1-1,50-4-1759,-203 9-1680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6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1429 368,'0'0'1705,"-16"11"-1153,-2 0-392,-3 2 182,1 1 0,1 0 1,-19 18-1,36-30-352,1-1-1,-1 1 1,1-1 0,0 1 0,0-1-1,-1 1 1,1 0 0,0 0-1,0 0 1,0 0 0,1 0 0,-1 0-1,0 0 1,1 0 0,-1 0 0,1 0-1,0 0 1,0 0 0,0 4 272,14-24 3714,5-6-4281,567-603 1145,-308 323-608,6 16-206,-186 199 265,116-79 0,-199 156-255,-11 8 2,1 1 1,0-1-1,-1 1 0,1 0 1,0 0-1,1 0 1,-1 0-1,0 1 0,1 0 1,-1 0-1,8-1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1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79 9556,'0'0'3410,"-2"15"-3271,-2 17-19,1 0 1,2 0-1,1 0 1,5 33 0,5-15-64,-5-32 23,-2 0-1,0 0 1,0 20 0,-2-57-72,1 0 1,1 0 0,6-24-1,-1 6-2,-7 33 8,29-131-34,-25 115 216,2 2 0,0-1 0,0 1 0,21-35 0,-27 52-179,-1 0 0,1 0 0,-1 0 0,1 0 1,-1 0-1,1 0 0,0 0 0,-1 0 0,1 1 1,0-1-1,0 0 0,0 0 0,0 1 0,-1-1 1,1 0-1,0 1 0,0-1 0,1 1 0,-1-1 0,0 1 1,0-1-1,0 1 0,0 0 0,0 0 0,0 0 1,0-1-1,1 1 0,-1 0 0,0 0 0,0 1 1,0-1-1,0 0 0,0 0 0,1 0 0,-1 1 1,0-1-1,0 1 0,0-1 0,0 1 0,1 0 1,1 1-15,0 1 1,-1 0-1,1-1 1,-1 1-1,0 0 1,0 0 0,0 1-1,0-1 1,0 0-1,2 8 1,2 10 57,-1 0 1,-1 0 0,2 29-1,-4-25-236,2 0-1,7 27 1,-11-52 127,0 1 0,0 0 0,0-1 1,0 1-1,0-1 0,1 1 0,-1-1 1,0 1-1,0-1 0,0 1 0,1 0 0,-1-1 1,0 0-1,1 1 0,-1-1 0,1 1 1,-1-1-1,0 1 0,1-1 0,-1 0 0,1 1 1,-1-1-1,1 0 0,-1 1 0,1-1 1,-1 0-1,1 0 0,-1 0 0,1 1 0,-1-1 1,1 0-1,0 0 0,-1 0 0,1 0 1,-1 0-1,1 0 0,0 0 0,-1 0 0,1 0 1,-1 0-1,1 0 0,-1-1 0,1 1 1,-1 0-1,1 0 0,-1-1 0,1 1 0,-1 0 1,1 0-1,-1-1 0,1 1 0,-1-1 1,1 1-1,-1 0 0,0-1 0,1 1 0,-1-1 1,0 1-1,1-1 0,-1 1 0,1-1 1,21-31-489,-13 15 585,58-98 335,-58 102-356,0 0 0,0 1 0,2 0 0,-1 1 0,2 0 1,16-12-1,-26 22-31,-1-1 1,1 1-1,0 0 1,0 0-1,0 0 1,0 0-1,0 0 1,-1 0-1,1 1 1,1-1 0,-1 1-1,0-1 1,0 1-1,0 0 1,0 0-1,0 0 1,0 0-1,4 1 1,-4-1 5,-1 1 1,1 0-1,0 0 0,-1 0 1,0 0-1,1 0 1,-1 0-1,1 0 1,-1 1-1,0-1 1,0 1-1,0-1 0,0 0 1,0 1-1,0 0 1,0-1-1,1 3 1,2 9-3,-1-1 1,0 0-1,-1 1 1,2 25-1,-3-23-90,0-5 57,4 24 44,-5-33-24,0 0 0,1 0-1,-1 0 1,0 0 0,0-1 0,1 1 0,-1 0 0,1 0 0,-1 0 0,1 0-1,-1-1 1,1 1 0,0 0 0,-1-1 0,1 1 0,0 0 0,-1-1 0,1 1-1,0-1 1,0 1 0,0-1 0,-1 1 0,1-1 0,0 0 0,0 1-1,0-1 1,0 0 0,0 0 0,1 0 0,67-5-1450,-69 5 1467,0 0 1,1 1-1,-1-1 1,0 0 0,1 0-1,-1 0 1,0 0-1,1 1 1,-1-1-1,0 0 1,0 0-1,1 1 1,-1-1-1,0 0 1,0 0-1,0 1 1,1-1-1,-1 0 1,0 0-1,0 1 1,0-1-1,0 0 1,0 1-1,0-1 1,0 0-1,1 1 1,-1-1-1,0 1 1,0 1 58,2 5 131,0 0-91,1 0-1,-1 0 1,1 0-1,0-1 1,1 1-1,4 5 1,-7-9-111,1-1 1,0 0 0,0 0 0,1-1 0,-1 1-1,0 0 1,1-1 0,-1 1 0,1-1 0,-1 0 0,1 0-1,0 0 1,-1 0 0,1 0 0,0-1 0,0 1-1,0-1 1,-1 0 0,1 0 0,3 0 0,-2 0-21,1 0-1,-1 0 1,0 0 0,0-1 0,1 0 0,-1 0 0,0 0-1,0 0 1,0-1 0,0 1 0,0-1 0,-1 0 0,1-1-1,0 1 1,-1 0 0,0-1 0,1 0 0,-1 0 0,0 0-1,0 0 1,-1 0 0,1-1 0,-1 1 0,1-1 0,-1 0-1,0 1 1,-1-1 0,1 0 0,-1 0 0,0 0 0,1-1-1,-1-4 1,1 3 68,-1 0 0,0 1 0,0-1 0,-1 0 0,0 0 0,0 0 0,0 0 0,-1 0 0,-2-11 0,2 14 81,0 0 0,-1-1 0,0 1 1,1 0-1,-1 0 0,0 0 0,-1 0 0,1 0 0,0 0 1,-1 1-1,0-1 0,1 1 0,-1-1 0,0 1 0,0 0 1,-5-2-1,-2-1 56,0 0 0,0 1 0,0 0 0,-1 1 0,1 0 1,-1 1-1,0 0 0,0 0 0,1 1 0,-1 1 0,0 0 0,-15 2 1,25-2-211,1 0 1,-1 1 0,1-1 0,-1 1 0,0-1 0,1 1 0,-1-1 0,1 1 0,0-1-1,-1 1 1,1 0 0,-1-1 0,1 1 0,0-1 0,-1 1 0,1 0 0,0 0 0,0-1-1,0 1 1,-1 0 0,1-1 0,0 1 0,0 0 0,0-1 0,0 1 0,0 0 0,0 0-1,1 1 1,3 21-1788,11-4-469,1-10-2016,-3-6-1427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1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2401,'0'0'9242,"10"14"-7994,4 1-983,-9-9-214,1 1 0,-1-1 1,-1 1-1,1-1 1,-1 1-1,0 0 0,-1 1 1,0-1-1,0 1 1,3 11-1,17 53 141,-23-70-240,1-20 138,2 0 1,0 1-1,1-1 0,1 1 0,8-22 1,-9 30 18,1 0 1,0 0-1,0 1 1,1-1-1,0 1 1,0 0-1,1 1 1,0-1 0,1 1-1,-1 1 1,1 0-1,0 0 1,1 0-1,-1 1 1,1 0-1,0 1 1,1 0 0,15-5-1,2 2-825,1 0-1,1 2 1,-1 1-1,1 2 1,36 0 0,-48 2-5503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2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3 205 6211,'0'0'7646,"-2"1"-7155,6 1-491,13 0 80,1-2 0,-1 0 0,0 0 0,0-2 0,0 0 0,30-9 1,-39 9-80,0 0 0,0-1 0,1 0 1,-2 0-1,1-1 0,0 0 0,-1 0 0,0-1 1,0 0-1,0-1 0,0 1 0,-1-1 1,0 0-1,0-1 0,-1 1 0,5-9 1,-8 12 5,0 0 0,-1 0 0,1-1 1,-1 1-1,0 0 0,0-1 1,0 0-1,0 1 0,-1-1 1,1 1-1,-1-1 0,0 0 1,0 1-1,0-1 0,-1 0 0,1 1 1,-3-7-1,2 7 5,0 1 1,-1-1-1,1 1 0,-1 0 1,0 0-1,1 0 0,-1 0 1,0 0-1,0 0 0,0 0 0,-1 1 1,1-1-1,0 1 0,0-1 1,-1 1-1,1 0 0,-1 0 1,1 0-1,-1 0 0,0 1 0,1-1 1,-1 1-1,-5-1 0,-3 0 60,-1 0 0,1 0-1,0 1 1,-1 1 0,1 0-1,-18 4 1,24-3-34,0-1 1,0 1-1,0 1 1,1-1-1,-1 1 1,0-1-1,1 2 0,0-1 1,-1 0-1,1 1 1,1 0-1,-1-1 1,1 2-1,-1-1 1,1 0-1,-3 6 1,-1 4-34,0 1 1,1 0-1,1 0 1,0 1-1,1 0 1,0 0-1,2 0 1,0 0-1,0 0 1,2 0 0,0 0-1,4 30 1,-3-40-10,0-1 0,1 0 0,-1 0 1,1 0-1,0 0 0,1 0 0,-1-1 0,1 1 1,0 0-1,0-1 0,0 0 0,0 0 1,1 0-1,0 0 0,0-1 0,0 1 1,0-1-1,0 0 0,1 0 0,-1 0 1,1-1-1,0 0 0,7 3 0,3 0-319,0-1 1,0-1-1,1 0 0,0 0 0,31-1 0,-2-4-4562,-8-11-3986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4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2 256,'0'0'1649,"-22"0"3529,-167-2 1249,188 2-6400,1 0 1,-1 0-1,1 0 0,-1 1 0,1-1 0,-1 0 0,1 0 1,-1 0-1,1 0 0,-1 0 0,1 1 0,-1-1 1,1 0-1,0 1 0,-1-1 0,1 0 0,-1 0 1,1 1-1,0-1 0,-1 1 0,1-1 0,0 0 0,-1 1 1,1-1-1,0 1 0,0-1 0,-1 1 0,1-1 1,0 1-1,-1 21 71,12 20-187,-2-22 25,0 1 0,-2-1-1,-1 1 1,0 1 0,-2-1 0,0 1 0,-2 0 0,0 0 0,-2 24 0,-1-42 60,1 0-1,-2 0 1,1 0-1,0 0 1,-1-1-1,1 1 1,-1 0-1,0-1 1,0 1-1,-1-1 1,1 0-1,-1 0 1,0 0-1,1 0 1,-1 0-1,-1 0 1,1-1-1,0 0 0,-8 4 1,5-2 15,-1 0 1,0-1-1,-1 0 1,1-1-1,0 0 1,-1 0-1,0 0 0,1-1 1,-13 1-1,19-11-2489,2 5 2268,1-1 1,0 1 0,0-1 0,0 1-1,0 0 1,0 0 0,1 0-1,0 0 1,0 0 0,0 0-1,0 1 1,1-1 0,-1 1-1,1 0 1,7-4 0,8-6-683,0 2 0,23-11 1,10 1-489,-1 2 1,69-15 0,1 0 301,-66 15 1078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5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33 64,'0'0'12462,"-20"3"-11024,-67 14-368,79-14-983,-1-1 1,1 1 0,-1 1 0,1-1 0,0 1 0,0 1 0,1-1 0,-1 2 0,1-1-1,0 1 1,0 0 0,1 0 0,0 0 0,0 1 0,0 0 0,1 1 0,-6 10 0,9-15-85,1 0 0,-1 1 0,1-1 0,0 0 0,0 0 0,0 1 0,1-1 0,-1 0 0,1 1 0,0-1 0,0 1 0,0-1 0,0 1 0,2 6 0,-2-9-39,1 1 1,0 0-1,0 0 1,0-1-1,0 1 1,0 0-1,0-1 1,0 1-1,0-1 1,1 1 0,-1-1-1,0 0 1,1 0-1,-1 1 1,1-1-1,0 0 1,-1 0-1,1-1 1,0 1-1,0 0 1,0 0-1,-1-1 1,1 1 0,0-1-1,0 0 1,3 1-1,1-1-235,0 0 0,1 0 0,-1 0 0,0-1 0,0 0 0,0 0 0,0-1 0,0 1 0,0-1 1,0 0-1,0-1 0,-1 0 0,1 0 0,-1 0 0,0 0 0,10-9 0,2-4-311,0-1 0,-1 0 1,16-24-1,9-7 5660,-41 61-4637,-7 34-47,4-35-371,0 0-1,2 1 0,0-1 1,0 0-1,1 1 1,0-1-1,3 14 1,-2-24-26,0-1 1,0 1-1,0 0 1,0-1-1,0 1 0,0-1 1,1 0-1,-1 1 1,1-1-1,-1 0 1,1 0-1,-1 0 0,1 0 1,0 0-1,0 0 1,-1 0-1,1 0 1,0-1-1,0 1 0,0-1 1,0 0-1,0 1 1,-1-1-1,1 0 0,4 0 1,1 0-17,1 0 1,-1 0-1,1 0 0,-1-1 1,13-3-1,-13 1-14,0 1 1,-1-1-1,1-1 0,-1 1 0,0-1 0,0 0 1,0-1-1,-1 1 0,1-1 0,-1 0 1,8-10-1,3-7 115,24-44 0,-7 12 851,-20 41-38,-13 13-881,0 0 1,1 0-1,-1 0 1,0 0-1,1 0 1,-1 0-1,0 0 1,1 0 0,-1 0-1,0 0 1,1 0-1,-1 0 1,0 0-1,1 0 1,-1 0-1,0 0 1,1 0-1,-1 1 1,0-1-1,0 0 1,1 0-1,-1 0 1,0 1-1,0-1 1,1 0-1,-1 0 1,0 1-1,0-1 1,1 1-1,9 31 195,-8-22-150,9 54 165,-7-39-250,0 0 1,9 24-1,-13-49-6,0 1 1,0-1-1,0 1 0,0-1 0,0 0 0,0 1 1,0-1-1,1 0 0,-1 1 0,0-1 0,0 0 0,0 1 1,0-1-1,0 0 0,1 1 0,-1-1 0,0 0 1,0 0-1,1 1 0,-1-1 0,0 0 0,0 0 1,1 1-1,-1-1 0,0 0 0,1 0 0,-1 0 1,0 1-1,1-1 0,-1 0 0,0 0 0,1 0 0,-1 0 1,1 0-1,0 0 0,7-12-178,4-31 631,-10 37-485,62-198 1521,-56 244-1051,-3-7-387,-4-20-307,0 1 0,1-1-1,1 0 1,0 0 0,1 0 0,1 0 0,0-1-1,9 19 1,-13-31 273,-1 0 1,0 1-1,1-1 1,-1 0-1,0 0 0,1 1 1,-1-1-1,1 0 1,-1 0-1,0 1 1,1-1-1,-1 0 0,1 0 1,-1 0-1,1 0 1,-1 0-1,0 0 0,1 0 1,-1 0-1,1 0 1,-1 0-1,1 0 0,-1 0 1,1 0-1,-1 0 1,1 0-1,-1 0 0,0-1 1,1 1-1,-1 0 1,1 0-1,-1 0 0,0-1 1,1 1-1,-1 0 1,0-1-1,1 1 0,-1 0 1,0-1-1,1 1 1,-1 0-1,0-1 0,0 1 1,1 0-1,-1-1 1,0 0-1,13-19-41,-13 19 43,14-24-34,17-40 155,-2 64-377,-20 2 13,4-1 16,-1 1 0,0 0 0,0 1 0,18 4 0,-26-4 233,0 0 1,0-1-1,-1 1 1,1 1 0,0-1-1,-1 0 1,1 1-1,-1 0 1,0 0-1,0 0 1,0 0-1,0 0 1,-1 1-1,1-1 1,-1 1-1,3 6 1,1 2 23,-1 1 0,-1 0 0,0 0 0,-1 1 0,0-1 0,1 26 0,-4 88 31,-2-63-31,4-14 49,-1-25-36,-1 0-1,-4 41 1,5-95-1087,-2-46 1,-1 12 1328,2 35 49,2 1 0,1-1 0,1 1 0,1 0 0,2 0 0,12-32 0,-14 43-266,2 2 0,0-1 0,0 1 0,1 0 0,1 0 0,1 1 0,0 0 1,0 1-1,1 0 0,1 1 0,25-20 0,-30 27-51,0-1 0,1 1 1,-1 1-1,1 0 0,0 0 0,-1 0 1,1 1-1,1 0 0,-1 1 0,0 0 0,0 0 1,1 1-1,-1 0 0,0 0 0,15 3 1,-18-2 10,0 0 0,-1 0 0,0 1 0,1-1 0,-1 1 0,0 0 0,0 0 0,0 1 0,0-1 0,0 1 0,0 0 0,-1 0 0,1 0 0,-1 1 0,0-1 0,0 1 1,0 0-1,-1 0 0,1 0 0,-1 0 0,0 0 0,0 0 0,-1 0 0,1 1 0,-1-1 0,0 1 0,0-1 0,1 9 0,-1-6 8,-1 1 1,0-1-1,0 0 0,0 0 0,-1 0 0,0 0 0,-1 1 1,1-1-1,-1-1 0,-1 1 0,1 0 0,-1 0 1,-5 7-1,1-4-4,0-1 0,0 0 0,-1 0 0,-1-1 0,1 1 0,-2-2 1,-11 9-1,12-9-3,4-3-6,-1 1 0,0-1 0,1 0 0,-1-1 0,-1 1 0,1-1 0,0 0-1,-1-1 1,0 0 0,-12 3 0,19-16-3081,2 7 2209,0-1-1,-1 1 0,1 0 0,1 0 0,-1 1 1,1-1-1,-1 0 0,1 1 0,5-5 0,5-5-1596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6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1 554 336,'0'0'9162,"21"-10"-7484,8-4-1685,99-52 6,-95 47 34,-1-1 0,0-1 0,-2-2-1,48-47 1,-68 60-25,-1-1-1,0 0 0,-1 0 0,0-1 0,0-1 1,-1 1-1,-1-1 0,0 0 0,-1 0 1,-1-1-1,0 0 0,0 0 0,-2 0 0,0 0 1,1-24-1,-3 34 29,0 0-1,0 0 1,0-1 0,0 1 0,-1 0 0,0 0-1,0 0 1,0 0 0,0 0 0,-1 0-1,1 1 1,-1-1 0,-3-5 0,2 6 76,1 1 0,-1 0 0,1 0-1,-1 1 1,0-1 0,1 0 0,-1 1 0,0-1 0,0 1 0,0 0 0,0 0 0,-1 0 0,1 1 0,0-1 0,0 1 0,0 0 0,-7 0 0,7-1-49,-1 1 0,1 0-1,-1 0 1,1 1 0,-1-1 0,0 1 0,1-1 0,-1 1 0,1 0 0,0 0 0,-1 1 0,1-1-1,-5 4 1,5-2-46,-1 0-1,1 0 0,0 1 0,0 0 0,0 0 1,0 0-1,1 0 0,0 0 0,0 0 1,-2 5-1,-6 16-20,2 0 0,0 0 0,2 1 0,0 0 0,-2 41 0,5-18 48,3 0-1,5 56 1,-3-94-38,-1 1 0,2-1 1,-1 0-1,2 0 0,-1 0 0,1 0 1,1 0-1,0-1 0,1 0 1,0 0-1,0 0 0,1-1 1,0 0-1,1-1 0,0 1 1,0-1-1,1-1 0,18 13 1,-15-12-45,1-1 0,0-1 0,0 0 0,1-1 0,0 0 0,0-1 0,0 0 1,1-1-1,-1-1 0,1-1 0,-1 0 0,1 0 0,-1-2 0,22-2 0,-31 2 5,-1 0 0,1 0-1,0 0 1,-1-1-1,1 0 1,-1 0-1,0 0 1,0 0 0,0-1-1,0 0 1,0 1-1,0-1 1,4-5-1,-2 1 7,0 0 0,-1-1 0,0 1-1,0-1 1,-1 0 0,6-13 0,-1-6 45,0-1 1,-2-1 0,5-34-1,-10 49 9,0 0 1,0 0-1,-1 0 0,-2-27 0,0 40-11,1 1 0,-1-1 0,1 0 0,0 1 0,-1-1 0,1 0 0,-1 1 0,1-1 0,-1 1 0,0-1 0,1 1-1,-1-1 1,0 1 0,1-1 0,-1 1 0,0-1 0,0 1 0,1 0 0,-1 0 0,0-1 0,0 1 0,1 0 0,-1 0 0,0 0 0,0 0 0,0 0 0,1 0 0,-1 0-1,-1 0 1,-25 3 397,23-2-396,0 1-1,0-1 1,1 1-1,-1 0 1,0 0-1,1 1 1,-1-1-1,1 1 1,0 0-1,0 0 1,0 0-1,0 0 1,1 0-1,-1 1 1,1-1-1,0 1 1,0 0-1,0-1 1,-2 6-1,-1 3-1,1 0 1,0 1-1,1 0 0,0-1 1,-1 15-1,2-8 8,0 0 0,1 1-1,2-1 1,0 1 0,4 26 0,-3-38-23,0 0-1,1 0 1,0 0 0,0 0 0,1 0-1,0 0 1,0-1 0,1 0 0,0 0-1,0 0 1,0 0 0,1-1 0,0 0-1,10 8 1,-7-8-299,-1-1-1,1 0 1,0 0-1,0-1 0,1 0 1,-1 0-1,1-1 1,0-1-1,14 3 1,-17-4-725,0-1 1,0 1 0,0-1-1,-1 0 1,1-1 0,0 0-1,0 0 1,9-3 0,-15 4 838,1-1-1,-1 1 1,0-1 0,0 0 0,0 0 0,0 1 0,0-1 0,0 0 0,0 0 0,0 0 0,0 0 0,0 0-1,-1 0 1,1 0 0,1-2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0 176,'0'0'12769,"-18"4"-11494,-56 11-291,70-14-869,-1 0-1,0 0 0,1 1 1,-1 0-1,1 0 0,0 0 0,0 1 1,-1-1-1,2 1 0,-1 0 1,0 0-1,0 0 0,1 1 1,0-1-1,0 1 0,0 0 1,0 0-1,0 0 0,1 0 1,0 0-1,0 1 0,0-1 0,-2 7 1,1 3-77,1 1 0,0 0 0,1 0 1,0 0-1,3 25 0,0-3 15,-2-18-57,-1 22 67,0-38-59,1-1 1,-1 0-1,0 0 1,0 0-1,1 0 1,-1 0-1,0-1 1,-1 1 0,1 0-1,0 0 1,-1-1-1,1 1 1,0-1-1,-1 1 1,0-1-1,-2 3 1,-15 6-135,0 0-1,0-2 1,-34 11 0,-16 7-5301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12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31 10517,'0'0'312,"-8"3"-750,4-2 431,-16 8 122,22-5 168,17-1 250,605-30 3934,-387 9-3460,359 13 692,33 60-763,-443-36-535,201-3-64,-92-8-108,-40 4-148,244 24 67,-267-12-31,250-8-1,-394-15-98,358 36 211,-168-9-42,-260-27-196,146 17 173,-136-9 92,-9-1-1589,-4-6-3505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8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1 224,'0'0'10725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9236,'0'0'1697,"0"87"-1393,0-23-256,0 1 96,0-9-32,0-8-112,2-16-528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7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1 720 5955,'0'0'1195,"20"-10"-1160,240-111 597,-77 48-72,178-78 123,-272 107-541,276-125 170,-266 128-283,179-47 0,-248 81-323,-1 1-1,2 2 1,-1 0-1,51 2 1,-69 5-771,-12-3 1001,0 0 0,1 0 0,-1 0 0,0 1 0,0-1 0,0 0 0,0 0 0,0 0 0,1 1 0,-1-1 0,0 0 0,0 0 0,0 0 0,0 1 0,0-1 0,0 0 0,0 0 1,0 1-1,0-1 0,0 0 0,0 0 0,0 1 0,0-1 0,0 0 0,0 0 0,0 1 0,0-1 0,0 0 0,0 0 0,0 1 0,0-1 0,0 0 0,0 0 0,0 0 0,0 1 0,-1-1 0,1 0 0,0 0 1,0 0-1,0 1 0,-1-1 0,-11 12-4285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8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7988,'0'0'1488,"0"17"-1071,-2 153-7,2-169-438,0 0-1,0 0 0,0 0 1,0 0-1,0 0 0,0 0 0,0 0 1,0 0-1,0 0 0,0 0 0,1 0 1,-1 0-1,0 0 0,1 0 1,-1 0-1,1 0 0,-1 0 0,1 0 1,0-1-1,-1 1 0,1 0 1,0 0-1,1 0 0,0 0-65,0 0-1,0-1 0,0 0 1,0 0-1,0 1 0,0-1 1,0 0-1,1-1 0,-1 1 1,0 0-1,2-1 1,2-1 159,-1-1 1,1 1 0,-1-1 0,0 0-1,1 0 1,-1-1 0,-1 0 0,1 1-1,-1-2 1,1 1 0,4-7 0,26-21 956,-28 28-874,0-1 0,0 1-1,1 1 1,0 0 0,0 0 0,0 0-1,0 1 1,0 0 0,1 0 0,-1 1-1,0 1 1,14-1 0,-20 2-135,1-1 0,-1 1 1,1-1-1,-1 1 0,1 0 1,-1 0-1,1 0 0,-1 1 0,0-1 1,0 0-1,0 1 0,0-1 1,0 1-1,0 0 0,0 0 0,0 0 1,0 0-1,-1 0 0,1 0 1,-1 0-1,0 0 0,0 1 0,1-1 1,-2 1-1,1-1 0,1 5 1,2 7 75,0 1 1,-1 1 0,1 18 0,-3-31-74,5 177-3583,-6-169 2515,0 15-4809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29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94 560,'0'0'14898,"0"16"-14834,1 36 42,-2 130 100,0-171-256,0-15-169,1-21 136,8-14 220,1 0 0,2 1 0,2 0 0,1 1 0,34-63-1,-47 98-106,1-1 0,0 1-1,0-1 1,0 1 0,0 0-1,0 0 1,0 0 0,0 0-1,1 0 1,-1 0 0,1 0-1,0 1 1,-1 0 0,1-1-1,0 1 1,5-1-1,-6 1-23,0 1 0,0 0 0,0 0 0,-1 0 1,1 0-1,0 0 0,0 0 0,0 1 0,0-1 0,0 1 0,0-1 0,-1 1 0,1 0 0,0 0 0,0 0 0,-1-1 0,1 2 0,-1-1 0,1 0 0,-1 0 0,1 0 0,-1 1 0,0-1 0,1 1 0,-1-1 0,0 1 0,1 2 0,8 16-132,0 0 1,-2 1-1,0 1 0,-1 0 1,-2 0-1,4 24 0,7 24-3479,7-5-4516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0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52 7331,'0'0'8698,"-18"-10"-8007,-56-28-163,72 37-517,0 0-1,0 1 1,0-1 0,0 1-1,0 0 1,0-1 0,0 1-1,0 0 1,0 0 0,0 0-1,0 0 1,-1 1 0,1-1-1,0 0 1,0 1 0,0 0-1,0-1 1,1 1 0,-1 0-1,0 0 1,0 0 0,0 0 0,1 0-1,-1 1 1,0-1 0,1 0-1,-1 1 1,1-1 0,0 1-1,-1 0 1,1-1 0,0 1-1,0 0 1,-1 3 0,-3 1 12,-3 7-20,0 0-1,1 1 0,0 0 1,1 0-1,0 1 0,2 0 1,-1 0-1,2 0 0,0 0 1,1 0-1,0 1 0,1-1 0,1 1 1,2 15-1,-2-29-46,0-1 0,1 1-1,-1-1 1,1 0 0,-1 1 0,1-1-1,-1 0 1,1 1 0,0-1-1,-1 0 1,1 0 0,0 0 0,0 1-1,0-1 1,0 0 0,0 0 0,0 0-1,0-1 1,0 1 0,1 0 0,-1 0-1,0-1 1,0 1 0,1 0-1,-1-1 1,1 1 0,-1-1 0,0 0-1,3 1 1,-1-1-146,1 1-1,0-1 0,-1 0 1,1 0-1,0 0 1,-1-1-1,1 1 0,0-1 1,-1 0-1,1 0 1,5-2-1,-3 0-11,0-1 0,0 0 0,0-1 0,0 1 0,0-1 0,-1 0 0,9-11 0,32-47-744,-32 43 544,82-131 148,-96 151 289,0 0 0,0 0 1,0 0-1,0 0 0,0 0 0,0 0 1,0 0-1,0 0 0,0 0 0,1 0 1,-1 0-1,0 0 0,0 0 1,2 1 740,-2-1-741,0 0 0,0 0 0,0 0 1,0 0-1,0 0 0,0 1 0,2 10 737,-1 20-755,-1-26 197,-1 23-72,0-15-82,0-1 0,1 1 0,1 0 0,3 20 1,-3-31-56,-1 1-1,1-1 1,0 1 0,0-1 0,0 1 0,0-1 0,0 0 0,0 1 0,1-1 0,-1 0 0,1 0 0,0 0 0,0 0 0,0 0 0,0 0 0,0-1 0,0 1 0,0-1 0,0 1 0,0-1 0,1 0 0,-1 0 0,1 0 0,-1 0 0,1 0 0,-1-1 0,5 2 0,-1-2-16,0 1-1,0-1 1,0 0 0,-1 0 0,1 0 0,0-1 0,0 0-1,0 0 1,-1 0 0,1-1 0,0 0 0,-1 0-1,0-1 1,9-4 0,-2-2 46,0 0-1,-1-1 1,0 0-1,11-14 1,11-10 221,-33 34-242,0 0 1,0 0-1,0-1 0,0 1 0,1 0 1,-1 0-1,0 0 0,0 0 0,0-1 1,1 1-1,-1 0 0,0 0 1,0 0-1,1 0 0,-1 0 0,0-1 1,0 1-1,1 0 0,-1 0 0,0 0 1,1 0-1,-1 0 0,0 0 0,0 0 1,1 0-1,-1 0 0,0 0 0,0 0 1,1 0-1,-1 0 0,0 1 0,1-1 1,-1 0-1,0 0 0,0 0 0,1 0 1,-1 0-1,0 0 0,0 1 0,0-1 1,1 0-1,-1 0 0,0 0 0,0 1 1,0-1-1,1 0 0,-1 0 0,0 1 1,0-1-1,6 24 288,-2 43-188,-4-49-2,1 2-87,-1 1-13,2 0 0,5 29 0,-7-49-19,1 0 1,-1 0-1,1-1 1,-1 1-1,1 0 0,0 0 1,-1-1-1,1 1 0,0 0 1,-1-1-1,1 1 0,0-1 1,0 1-1,0-1 0,0 1 1,-1-1-1,1 0 1,0 1-1,0-1 0,0 0 1,0 0-1,0 0 0,0 1 1,0-1-1,0 0 0,0 0 1,0-1-1,0 1 1,0 0-1,0 0 0,-1 0 1,1-1-1,0 1 0,0 0 1,0-1-1,0 1 0,0 0 1,0-1-1,-1 0 0,1 1 1,0-1-1,0 1 1,-1-1-1,1 0 0,-1 1 1,2-2-1,8-12 54,-1 0 1,0 0-1,-1-1 0,-1 0 0,7-17 1,-7 15 175,0 0 1,2 0-1,0 1 0,17-24 1,-23 36-191,0-1 1,1 1 0,-1 1-1,1-1 1,-1 0-1,1 1 1,1 0 0,-1 0-1,0 0 1,1 0 0,-1 1-1,1 0 1,0 0 0,-1 0-1,1 0 1,0 1-1,0 0 1,0 0 0,1 0-1,-1 0 1,0 1 0,6 0-1,-5 0-42,0 0-1,0 1 0,1 0 1,-1 0-1,0 0 1,0 1-1,7 2 0,-11-3-234,1 1-1,-1-1 1,0 0-1,0 0 1,0 1-1,0-1 1,0 1-1,-1 0 1,3 2-1,-3-2-260,0-1-1,0 1 1,0 0 0,0-1 0,0 1-1,-1 0 1,1 0 0,0 0-1,-1 0 1,0-1 0,1 1-1,-1 0 1,6 9 4941,-3-1-4153,-2 66 1096,-2-60-1278,1 0 1,0-1-1,1 1 0,1 0 1,3 15-1,-5-30-104,0 0 0,0-1-1,0 1 1,0 0 0,1 0-1,-1-1 1,0 1 0,0 0-1,1 0 1,-1-1 0,0 1-1,1 0 1,-1-1 0,1 1-1,-1 0 1,1-1 0,-1 1-1,1-1 1,-1 1 0,1-1-1,-1 1 1,1-1 0,0 0-1,-1 1 1,1-1 0,0 1-1,0-1 1,0 0 0,0 0-5,0 0 1,0-1-1,0 1 0,1-1 1,-1 1-1,-1-1 0,1 1 1,0-1-1,0 0 1,0 0-1,0 1 0,0-1 1,-1 0-1,1 0 1,0 0-1,0-1 0,26-48 7,-26 46 60,9-18-53,-4 7 119,1 0-1,0 0 0,1 1 1,14-19-1,-19 30-114,0-1 0,1 0 0,-1 1-1,1 0 1,0 0 0,0 0 0,0 0 0,0 1-1,0 0 1,0 0 0,1 0 0,-1 0 0,1 0 0,0 1-1,0 0 1,-1 0 0,1 0 0,0 1 0,6 0-1,27 4-1798,-23 6-1684,-9 8-4180,-6-11 4924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0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6771,'0'0'10805,"-19"9"-10581,-3 2-165,-34 20 0,53-29-56,0 1 1,0-1 0,0 1 0,0 0-1,1 0 1,-1 0 0,1 0 0,0 0-1,0 1 1,0-1 0,0 1 0,1-1 0,-1 1-1,-1 7 1,1-2-1,1 0 1,0 1-1,1-1 1,0 11-1,1-5 9,-2-1-1,1-9-16,0 1 0,0-1 1,0 0-1,1 0 0,1 8 1,-2-12 0,1 1 0,-1-1 1,1 0-1,-1 0 0,1 0 0,0 1 1,0-1-1,-1 0 0,1 0 0,0 0 1,0 0-1,0 0 0,0-1 0,0 1 1,0 0-1,1 0 0,-1-1 0,0 1 0,0 0 1,0-1-1,1 1 0,-1-1 0,0 0 1,0 1-1,3-1 0,1 1-29,-1 0 0,0-1 0,1 0-1,-1 0 1,1 0 0,-1 0 0,1 0 0,-1-1-1,0 0 1,1 0 0,-1 0 0,0-1 0,0 1 0,0-1-1,0 0 1,0 0 0,0-1 0,0 1 0,-1-1-1,6-4 1,-3 0-8,-1 1-1,0-1 0,-1 0 1,1 0-1,-1-1 0,-1 1 1,0-1-1,0 0 0,0 0 1,1-9-1,0-1-38,0 0-1,0-36 1,-3 14-4377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1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8308,'0'0'5939,"14"14"-5547,40 44-35,-49-52-307,-1 0-1,0 1 0,0-1 0,0 1 1,3 11-1,-6-16-48,-1 0 0,1 0 0,-1 0 1,1 0-1,0 0 0,0 0 0,0 0 0,0 0 0,0 0 0,0 0 0,1-1 1,-1 1-1,0 0 0,1-1 0,-1 1 0,1-1 0,0 0 0,0 1 0,-1-1 1,1 0-1,0 0 0,0 0 0,0 0 0,0-1 0,0 1 0,0 0 1,0-1-1,1 0 0,-1 1 0,4-1 0,9 0-64,0-1 0,0-1 0,0 0 0,-1-1 0,1-1 0,0 0 0,-1-1 0,24-11 0,-35 15 35,-3 1 21,42-13-489,-40 12 490,-1 1-1,1 0 1,-1 0 0,1 0-1,-1 0 1,1 0 0,-1 0-1,1 0 1,0 0-1,-1 0 1,1 1 0,-1-1-1,0 1 1,1-1 0,-1 1-1,1 0 1,-1-1-1,0 1 1,1 0 0,-1 0-1,0 0 1,0 0 0,0 0-1,0 0 1,0 0-1,1 2 1,3 6 14,0 1 0,-1 0-1,3 13 1,-4-13 20,0 0 0,1 0-1,1 0 1,6 12 0,-9-19-18,0 0 0,0-1 0,0 1 1,0-1-1,1 1 0,-1-1 0,1 0 0,0 0 0,0 0 1,0 0-1,0 0 0,0-1 0,0 1 0,0-1 0,0 0 0,0 0 1,1 0-1,3 0 0,2 0 0,0-1 0,0 1 0,0-2 0,0 1-1,1-2 1,-1 1 0,0-1 0,0 0 0,-1-1 0,1 0 0,0 0 0,-1-1 0,0 0 0,0-1 0,0 0-1,13-11 1,7-8-251,-1-1 0,45-54 0,-48 51-370,19-25-1318,-12 13-5589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1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0 496,'0'0'0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1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9492,'0'0'6211,"3"5"-5928,1 10-244,-1 0-1,0 1 1,0 0-1,-2-1 1,0 1 0,0 0-1,-4 23 1,2 5 9,-2-18 2,3-25-63,0 0-1,0-1 1,-1 1 0,1 0 0,0-1 0,-1 1 0,1 0 0,-1-1 0,1 1 0,-1 0-1,1-1 1,-1 1 0,1-1 0,-1 1 0,1-1 0,-1 1 0,0-1 0,1 1 0,-1-1-1,0 0 1,1 1 0,-1-1 0,0 0 0,0 0 0,1 1 0,-1-1 0,0 0 0,0 0-1,-1 0 1,2-11-133,0 0 244,1 0 1,0 0 0,0 0-1,1 0 1,1 1 0,0-1-1,0 1 1,1 0 0,0-1-1,1 2 1,0-1 0,6-9-1,-6 13-45,-1 1-1,0 0 1,1 0 0,0 0-1,0 0 1,1 1 0,-1 0-1,1 0 1,0 1-1,0-1 1,0 1 0,0 0-1,1 1 1,-1 0 0,1 0-1,0 0 1,-1 1-1,1 0 1,0 0 0,11 0-1,-16 2-42,-1-1-1,1 0 0,0 1 1,-1 0-1,1-1 1,-1 1-1,1 0 0,-1 0 1,1 0-1,-1 0 0,1 0 1,-1 0-1,0 0 0,0 0 1,1 1-1,-1-1 0,0 0 1,0 1-1,0-1 1,0 1-1,-1-1 0,1 1 1,0 0-1,-1-1 0,1 1 1,-1 0-1,1-1 0,-1 3 1,9 57 75,-8-50-100,0 24-251,1 15-2566,7-22-4475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2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12 944,'0'0'13148,"-18"-2"-12681,-58-7-185,74 9-272,0 0 0,0 0 0,0 0 0,0 0 0,0 0-1,-1 1 1,1-1 0,0 1 0,0-1 0,0 1-1,0 0 1,1 0 0,-1 0 0,0 0 0,0 0 0,0 0-1,1 0 1,-1 0 0,1 1 0,-1-1 0,1 1-1,-1-1 1,1 1 0,-2 3 0,0 0 18,1 0-1,0 0 1,1 0-1,-1 1 1,1-1 0,-1 9-1,0-4 1,-3 15-36,0 0-1,2 1 1,1-1 0,1 1-1,3 38 1,-2-63-21,1 0 1,-1-1 0,1 1 0,-1 0 0,1 0-1,-1 0 1,1-1 0,0 1 0,0 0 0,-1-1-1,1 1 1,0-1 0,0 1 0,0-1 0,-1 1-1,1-1 1,0 1 0,0-1 0,0 0 0,0 1-1,0-1 1,0 0 0,0 0 0,0 0-1,0 0 1,0 0 0,0 0 0,0 0 0,0 0-1,1 0 1,2-1-125,0 1 0,0 0 0,0-1 0,0 0-1,0 0 1,0 0 0,4-2 0,0-2 32,0 0 0,0-1 0,-1 0 0,0 0 0,0 0 0,8-12 0,38-52 161,-24 30-65,-20 28 71,-6 7 18,0 0 1,1 0-1,0 1 0,0-1 0,0 1 0,0 0 1,1 0-1,8-5 998,-12 10-941,0 0 1,0 1-1,0-1 1,-1 1 0,1-1-1,0 1 1,-1-1-1,1 1 1,-1-1-1,0 1 1,1 0 0,-1-1-1,0 1 1,0 0-1,0-1 1,0 1-1,-1-1 1,0 4 0,1 5 102,-1 17-38,-8 41-1,5-48-184,1-1 0,1 1 0,1 0 0,3 34 0,-2-53-23,0-1 0,0 1 1,0 0-1,0-1 0,1 1 0,-1-1 0,0 1 0,0-1 0,1 1 0,-1-1 0,1 1 0,-1-1 0,0 1 0,1-1 0,-1 1 0,1-1 0,-1 0 0,1 1 0,-1-1 0,1 0 0,-1 1 1,1-1-1,-1 0 0,1 1 0,0-1 0,-1 0 0,2 0 0,21 0-671,-18-1 425,0-1 0,0 1 0,0-1 0,0 0 0,0 0 1,8-5-1,9-16-2810,-12 2-2371,-9 8 940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3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8 101 8500,'0'0'2558,"-2"15"-2267,-4 141 638,16-173-1359,6-25 539,-8 20 57,0 1 0,17-28 0,-21 42-54,0 0-1,1 0 0,1 0 1,-1 1-1,1 0 1,0 0-1,0 1 1,0 0-1,1 0 0,12-7 1,-4 5-113,1 0 1,0 1-1,1 1 1,-1 0-1,1 1 1,20-2 0,49-1-2980,-56 6-963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3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48 4034,'0'0'6992,"-1"-6"-6957,-9-22 5785,3 36-4487,-8 23-1404,2 0 1,1 1 0,1 0-1,2 1 1,1 0-1,1 0 1,-2 45 0,12-99-220,2 0 0,0 1 1,1-1-1,1 1 0,11-23 1,-11 27 307,2-1 0,-1 1 0,2 1 0,0 0 0,1 0 1,1 1-1,17-16 0,-24 25-82,1 1-1,0 0 1,-1 0 0,1 1-1,0 0 1,1 0 0,-1 0-1,0 1 1,1-1 0,0 2-1,-1-1 1,1 1 0,0 0-1,0 0 1,0 1 0,0 0-1,-1 0 1,1 1 0,11 2-1,5 3-1603,0 1-1,-1 0 0,1 2 1,25 15-1,-11-6-2131,1-2 1764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7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2305,'0'0'4453,"-6"0"-4381,-10 5-38,22 2 99,42 9 351,-11-4-57,326 134 2229,7 3-1463,-153-81-951,65 24-110,-263-84-516,-1 0 1,0 1-1,27 19 1,-38-19-3518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4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10 3025,'0'0'11502,"-6"-3"-10689,4 2-774,0 0-1,0 0 1,0 0-1,-1 1 1,1-1-1,0 0 1,-1 1-1,1 0 0,0 0 1,-1-1-1,1 1 1,0 1-1,-1-1 1,1 0-1,0 0 1,-1 1-1,1-1 0,0 1 1,0 0-1,0 0 1,-1 0-1,1 0 1,0 0-1,0 0 1,0 1-1,0-1 0,1 1 1,-1-1-1,0 1 1,1 0-1,-1-1 1,1 1-1,-3 3 1,0 2-33,-1-1 0,1 1 0,1 0 0,-1 0 0,1 1 0,1-1 0,-1 1 0,1-1 0,0 1 0,1 0 0,0 0 0,0 0 0,1 0 0,0 0 0,1 10 0,3 8-21,1-1 1,1 0 0,13 34-1,-9-30 36,11 52 0,-14-30-13,-2 1 0,-3 0 0,-5 73 0,2-114-9,0 0 0,-1 1-1,0-1 1,-1 0 0,0 0 0,-1-1 0,0 1 0,0 0 0,-1-1 0,-1 0 0,0-1 0,0 1 0,-1-1 0,-7 9 0,13-17 3,0 0 1,0-1 0,0 1 0,0 0 0,0 0 0,0 0-1,0-1 1,0 1 0,-1-1 0,1 1 0,0 0-1,0-1 1,0 0 0,-3 1 0,4-1-3,-1 0-1,0 0 1,1 0-1,-1 0 1,1-1 0,-1 1-1,1 0 1,-1 0 0,1 0-1,-1-1 1,1 1-1,0 0 1,-1-1 0,1 1-1,-1 0 1,1-1 0,0 1-1,-1-1 1,1 1-1,0 0 1,-1-1 0,1 1-1,0-1 1,-1 0 0,0-3-21,0 0 1,-1 0 0,2-1-1,-1 1 1,0 0 0,1-8-1,-2-37-32,8-96 0,-3 125 44,1 1 1,1-1 0,0 1-1,1 0 1,1 0 0,1 0-1,18-30 1,-9 21-128,2 2 0,0 0 0,2 1 0,0 2 0,2 0-1,0 1 1,2 1 0,50-33 0,-70 51 95,-1 1-1,1 0 1,0 0-1,0 0 0,0 0 1,0 1-1,1 0 1,-1 0-1,0 0 1,1 1-1,7 0 0,-13 0 37,1 0 0,0 0 0,0 0-1,-1 0 1,1 0 0,0 1-1,-1-1 1,1 0 0,0 1 0,-1-1-1,1 0 1,-1 1 0,1-1 0,0 1-1,-1-1 1,1 1 0,-1-1-1,1 1 1,-1-1 0,1 1 0,-1-1-1,0 1 1,1 0 0,-1-1-1,0 1 1,0 0 0,1-1 0,-1 2-1,4 24 22,-3-18-7,2 38 144,-3-32-156,1 1 0,0-1 0,1 0 0,1 1 0,0-1 0,0 0 0,2-1 0,6 16 0,-10-27-192,0-1 0,1 1 0,-1 0 0,0-1 0,1 1 0,-1-1 0,1 0 0,-1 1 0,1-1 0,-1 0 0,3 1 0,-3-1-136,0-1 0,0 0 0,0 1 0,0-1 0,0 1 0,0-1 0,0 0 0,0 0-1,1 0 1,-1 0 0,0 0 0,0 0 0,0 0 0,0 0 0,0 0 0,0 0 0,0-1 0,0 1-1,2-1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4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81 304,'0'0'15623,"15"-81"-18280,-15 97-3362,0-4 1905,0 2 1569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6675,'0'12'1526,"4"66"3088,-4-74-4570,1 1 1,0 0-1,0-1 1,0 1-1,0-1 1,1 1 0,0-1-1,0 0 1,0 0-1,1 0 1,-1 0-1,1 0 1,4 5-1,-4-8-122,-1 1 0,1-1-1,-1 0 1,1 0 0,0 0-1,-1 0 1,1 0 0,0 0-1,0-1 1,-1 1 0,1-1-1,0 0 1,0 0 0,0 0-1,0 0 1,0 0 0,4-2-1,-1 1-1,-1 0 1,1 0-1,-1-1 0,1 0 0,-1 0 0,0-1 0,8-4 0,-5 0 301,1 1 0,0 0 0,0 0 1,1 1-1,-1 1 0,1-1 0,0 1 0,0 1 0,1 0 0,-1 0 0,1 1 0,0 1 0,-1-1 0,14 1 0,-22 2-213,0-1 1,-1 1-1,1-1 0,0 1 0,-1-1 0,1 1 0,0 0 0,-1 0 0,1 0 0,-1 0 0,1 0 1,-1 0-1,0 0 0,1 1 0,-1-1 0,0 0 0,0 1 0,0-1 0,0 1 0,0-1 0,0 1 1,-1 0-1,1-1 0,0 1 0,-1 0 0,1 0 0,0 2 0,2 11-9,0-1-1,2 22 0,-3-18-198,10 25-1836,3-21-2075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1:35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45 224,'0'0'13393,"0"-7"-12209,0 7-1180,0-1 34,1-1 1,-1 1-1,0 0 0,0 0 1,0 0-1,0-1 0,0 1 1,0 0-1,0 0 0,0-1 1,0 1-1,-1 0 0,1 0 1,0 0-1,-1 0 0,1-1 1,-1 1-1,1 0 0,-1 0 1,0 0-1,1 0 0,-1 0 1,0 0-1,0 0 0,0 0 1,0 1-1,0-1 0,0 0 1,0 0-1,0 1 0,0-1 0,0 1 1,0-1-1,0 1 0,0-1 1,0 1-1,-1 0 0,1-1 1,0 1-1,0 0 0,0 0 1,-1 0-1,1 0 0,0 0 1,0 0-1,-1 0 0,1 1 1,0-1-1,0 0 0,-2 1 1,2 0-33,0 0 0,-1 0 0,1 0 0,0 0 0,0 0 0,0 0 0,0 0 0,0 0 0,0 0 0,0 0 0,0 1 0,0-1 0,1 0 0,-1 1 0,0-1 1,1 1-1,-1-1 0,1 1 0,0-1 0,-1 1 0,1-1 0,0 4 0,-5 41-37,5-39 40,-1 29-28,0-15 20,0-1 0,-6 32 1,5-45 4,0 0 0,-1 0 1,1 0-1,-1-1 1,0 1-1,-1-1 0,0 0 1,0 1-1,0-2 1,-1 1-1,-5 5 0,4-5 6,-1 1-1,0-1 0,0-1 1,-1 1-1,1-1 0,-1-1 1,0 0-1,-17 7 0,20-10-497,1 0 0,-1 0-1,0 0 1,1 0-1,-1-1 1,-8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1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1953 399 16,'0'0'197,"-17"-16"1,-58-52 608,59 56 155,1 0 0,-2 1 0,-25-13 0,13 12-480,-1 0 0,-42-9 0,55 16-230,-230-54 1244,-8-2 657,224 52-1809,-174-44 997,162 44-1138,-1 3 0,-79-3 0,95 9-176,1 1 0,-1 1-1,1 2 1,0 0 0,0 2-1,0 1 1,-49 20 0,40-12-20,2 3 1,0 0 0,0 2 0,2 2-1,1 1 1,-34 32 0,51-42-2,1 1 0,1 0-1,0 1 1,1 0 0,1 1 0,0 0 0,1 0 0,1 1 0,0 0-1,1 1 1,1 0 0,1 0 0,1 0 0,-4 34 0,5-12 9,2-1 0,1 1 0,3 0 0,1-1 0,12 52 0,-9-63-4,1-2 0,2 1 0,0-1 1,2-1-1,1 0 0,1-1 0,1 0 0,24 29 1,6-1 51,2-2 0,1-2 1,3-2-1,84 58 0,-88-72-77,2-3-1,1-2 1,1-2-1,2-3 1,99 30-1,45-6 117,88 26 84,-210-51-213,1-3 0,1-3 0,106 6 0,-79-14 89,0 5 1,0 4-1,154 45 0,-210-45-53,-1-2-1,1-2 1,1-3-1,98 8 1,-41-16-221,364-3 340,-462 2-104,-1-1 0,1 0 0,-1 0 0,1-1 0,-1 0 0,0-1 1,0 1-1,0-1 0,0-1 0,-1 1 0,1-1 0,-1-1 0,0 1 0,0-1 0,0 0 0,-1 0 0,1 0 0,-1-1 0,-1 0 0,1 0 0,-1 0 0,7-14 0,-4 4 55,0 0 1,-1-1-1,-1 1 1,0-1-1,-2 0 0,0-1 1,0 1-1,-1-33 1,-2 39-67,1-14 89,-1 1 0,-2-1 0,0 1 0,-2-1 0,-8-33 0,-14-20-34,-57-116-1,65 159-62,-2 0 0,-2 1 1,0 2-1,-3 0 0,-38-39 0,-14-2 60,-3 4 1,-129-84-1,84 75-179,-162-75 0,239 131 79,-1 2 1,-1 2 0,0 2 0,-1 3 0,-1 2 0,0 2-1,0 2 1,-1 3 0,0 2 0,-77 6 0,101-1-117,2-2-173,0 1-1,0 2 1,1 1 0,-1 0 0,1 2 0,0 2-1,1 0 1,-36 18 0,-27 20-5115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11061,'0'0'2508,"-7"23"-2423,-24 78-50,27-85-32,1 0 0,1 0-1,0 0 1,1 0 0,3 28 0,-1-8-81,-1-35 43,0 0 0,0 0 0,0 0 0,0 0 0,0 0 0,1 0 0,-1 0 0,0 0 0,1 0 0,-1 0 0,0 0 0,1 0 0,-1 0 0,1 0 0,0-1 0,-1 1 0,1 0 0,0 0 0,-1-1 0,1 1 0,0 0 0,0-1 1,0 1-1,0-1 0,-1 1 0,1-1 0,0 1 0,0-1 0,0 0 0,0 1 0,0-1 0,0 0 0,0 0 0,0 0 0,0 0 0,0 0 0,0 0 0,0 0 0,0 0 0,2 0 0,0 0-140,0-1 0,0 1 0,0-1-1,0 0 1,0 0 0,0 0 0,0 0 0,0-1-1,0 1 1,0-1 0,0 0 0,4-3 0,4-8-18,-1-1 0,-1 0 0,0-1 0,0 0 0,-2-1 0,9-23 0,7-13-25,-17 41 182,1-4-45,0 1-1,1-1 0,20-24 0,-28 39 127,0 0 1,0 0-1,0 1 0,0-1 0,1 0 1,-1 0-1,0 0 0,0 0 1,0 0-1,0 0 0,1 0 0,-1 0 1,0 1-1,0-1 0,0 0 1,0 0-1,0 0 0,0 0 0,1 1 1,-1-1-1,0 0 0,0 0 1,0 0-1,0 1 0,0-1 1,0 0-1,0 0 0,0 0 0,0 0 1,0 1-1,0-1 0,0 0 1,0 0-1,0 0 0,0 1 0,0-1 1,0 0-1,0 0 0,0 0 1,0 1-1,0-1 0,-1 0 0,1 0 1,0 0-1,0 0 0,0 1 1,0-1-1,0 1 163,-17 154 1844,16-127-2043,-1-5 161,3 39-1,-1-59-257,0 1 0,0-1 1,1 1-1,-1-1 0,1 1 1,0-1-1,0 1 0,1-1 1,-1 0-1,0 0 0,1 1 1,0-1-1,0 0 0,0-1 1,0 1-1,0 0 0,1 0 1,3 2-1,3-2-2430,0-3-975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2129,'0'0'5523,"4"-4"-4060,-3 4-1333,-1-1-1,0 1 0,0 0 1,1 0-1,-1 0 0,1-1 0,-1 1 1,0 0-1,1 0 0,-1 0 1,0 0-1,1 0 0,-1 0 1,1 0-1,-1 0 0,0 0 0,1 0 1,-1 0-1,0 0 0,1 0 1,-1 0-1,1 0 0,-1 0 0,0 0 1,1 1-1,-1-1 0,0 0 1,1 1-1,1 17 4571,-2-9-6220,8 70 1540,-5-64-93,0 1-1,-2-1 0,0 1 1,-1 0-1,-1 18 0,0-33 65,1-1-1,-1 1 0,1-1 1,-1 0-1,1 1 0,-1-1 1,0 0-1,1 1 0,-1-1 1,1 0-1,-1 0 1,0 1-1,1-1 0,-1 0 1,0 0-1,1 0 0,-1 0 1,0 0-1,1 0 0,-1 0 1,0 0-1,1 0 1,-1 0-1,0 0 0,1-1 1,-1 1-1,0 0 0,1 0 1,-1-1-1,1 1 1,-1 0-1,1-1 0,-1 1 1,0-1-1,0 0 0,2-9-13,0-1 0,1 1 0,0 0 0,0-1-1,1 1 1,0 0 0,1 0 0,0 1 0,1-1-1,0 1 1,0 0 0,1 0 0,0 1 0,1 0-1,0 0 1,0 0 0,1 1 0,0 0 0,0 0-1,0 1 1,1 0 0,10-5 0,-16 9 18,-1 1 0,1-1 0,0 1 0,0 0 0,0 0 0,0 0 0,0 0 0,0 1 0,0-1 0,1 1 0,-1 0 0,0 0 0,0 0 0,0 0 1,0 0-1,1 1 0,-1-1 0,4 3 0,-4-2 2,-1 1 0,0 0 0,1-1-1,-1 1 1,0 0 0,0 1 0,0-1 0,0 0 0,-1 1 0,1-1 0,-1 1 0,1-1 0,-1 1 0,0 0 0,0-1 0,0 1 0,0 0 0,0 5 0,10 43 132,14 54-1360,-21-94 745,0 0 1,0 0-1,1 0 0,1-1 1,-1 0-1,2 0 1,7 9-1,-12-16 148,1 0 0,0 0 0,0 0 0,1 0 0,-1 0-1,1-1 1,-1 1 0,1-1 0,0 0 0,0 0 0,0-1 0,0 1-1,0-1 1,0 0 0,0 0 0,0 0 0,1 0 0,-1-1-1,7 0 1,5 0-2439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5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217 487 5891,'0'0'5768,"-18"-8"-5160,-56-27-397,73 34-214,-1 0 0,0 0 0,0 0 0,0 0 1,0 1-1,0-1 0,0 0 0,0 1 0,0 0 0,0-1 0,-1 1 1,1 0-1,0 0 0,0 0 0,0 0 0,0 1 0,0-1 1,0 0-1,0 1 0,0 0 0,0-1 0,0 1 0,0 0 1,0 0-1,0 0 0,0 0 0,0 0 0,1 1 0,-1-1 0,0 0 1,1 1-1,-1 0 0,1-1 0,0 1 0,-1 0 0,1-1 1,0 1-1,0 0 0,0 0 0,1 0 0,-1 0 0,-1 3 1,-3 5-138,-2 2-14,-22 40 1,27-49 138,1 0 1,0 0-1,0 0 0,0 1 0,0-1 1,0 0-1,1 1 0,-1-1 0,1 0 1,0 1-1,0-1 0,0 1 0,1-1 1,0 4-1,0-6-4,-1-1 0,1 1 1,-1 0-1,1-1 0,0 1 0,0 0 0,-1-1 0,1 1 1,0-1-1,0 0 0,0 1 0,-1-1 0,1 1 0,0-1 0,0 0 1,0 0-1,0 0 0,0 0 0,0 1 0,0-1 0,0 0 1,1-1-1,27 1-382,-22-1 261,-1 0 115,0 0-1,0 0 0,-1-1 0,1 0 1,0 0-1,-1 0 0,0-1 0,0 0 1,0 0-1,0 0 0,0-1 1,0 0-1,-1 1 0,0-2 0,1 1 1,-2 0-1,1-1 0,6-9 1,3-6-9,-1 0 0,-1-1 0,12-30 0,-14 26 17,-1 0 0,-1 0 0,-2-1 0,5-46 0,-5-104 288,-5 136-105,0 37-33,0 0 1,0 1-1,-1-1 1,1 0-1,-1 1 0,1-1 1,-1 0-1,0 1 1,0-1-1,-2-2 0,2 4-74,1 0-1,-1 1 0,1-1 0,-1 1 1,1-1-1,-1 1 0,1-1 0,-1 1 1,1-1-1,-1 1 0,0-1 0,1 1 1,-1 0-1,0-1 0,0 1 0,1 0 1,-1 0-1,0 0 0,1-1 0,-1 1 1,0 0-1,0 0 0,1 0 0,-1 0 1,0 0-1,0 0 0,0 1 0,1-1 1,-1 0-1,0 0 0,1 0 0,-1 1 1,0-1-1,0 0 0,1 1 0,-1-1 1,1 1-1,-1-1 0,0 0 0,1 1 1,-2 0-1,0 2-33,-1 0 1,1 0-1,0 0 0,0 1 1,0-1-1,0 0 0,1 1 1,-1-1-1,1 1 0,0 0 1,0-1-1,-1 9 1,-1-1-17,-11 60 28,4 0-1,2 1 1,4 0 0,5 73 0,0-121-66,1-1 0,1 0 0,1 0-1,1 0 1,1 0 0,1-1 0,2 0 0,0 0 0,17 29 0,-24-47-414,9 12-52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5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7267,'0'0'3079,"15"4"-3031,48 13 85,-61-16-125,1-1-1,0 0 0,-1 0 0,1 0 0,0 0 0,-1-1 0,1 1 1,-1-1-1,1 1 0,-1-1 0,1 0 0,-1 0 0,1 0 0,-1 0 1,0-1-1,1 1 0,-1 0 0,0-1 0,0 0 0,0 1 0,0-1 1,-1 0-1,1 0 0,0 0 0,-1-1 0,1 1 0,1-3 1,1-4-75,1 0 0,-2 0 0,1 0 1,-1 0-1,2-12 0,-3 10-24,0 0-1,-1 0 0,0 0 0,-2-21 1,1 31 111,-1 0 0,1 0 0,-1 0 0,1 0 1,-1 0-1,1 0 0,-1 0 0,0 0 1,1 0-1,-1 0 0,0 1 0,0-1 0,1 0 1,-1 1-1,0-1 0,0 0 0,0 1 0,0-1 1,0 1-1,0 0 0,0-1 0,0 1 1,0 0-1,0-1 0,0 1 0,0 0 0,0 0 1,0 0-1,0 0 0,-2 0 0,-1 0 178,0 0 1,1 0-1,-1 0 0,0 0 0,0 1 0,0-1 0,-7 3 0,6 0-131,0 0-1,0 1 1,1-1-1,-1 1 0,1 0 1,0 0-1,0 0 1,0 1-1,0-1 1,1 1-1,0 0 0,0 0 1,0 0-1,1 0 1,-1 1-1,1-1 1,1 1-1,-3 7 0,0 6-39,0 0 0,1 1-1,1-1 1,0 24 0,2-21-38,-1-13 25,1 1 0,0-1-1,0 1 1,1-1 0,1 1 0,2 10 0,-3-18-34,0 0 1,0 0-1,0 1 0,0-1 0,1 0 1,-1 0-1,1 0 0,-1 0 0,1-1 0,0 1 1,0 0-1,-1-1 0,1 1 0,0-1 0,0 0 1,1 1-1,-1-1 0,0 0 0,0 0 0,1-1 1,-1 1-1,0 0 0,1-1 0,-1 1 1,0-1-1,1 0 0,-1 0 0,1 0 0,2 0 1,0 0-103,0-1 1,0 0-1,-1 1 1,1-1-1,0-1 0,-1 1 1,1-1-1,0 0 1,-1 0-1,0 0 1,1-1-1,-1 1 1,0-1-1,0 0 1,5-6-1,5-5-206,-1-1-1,19-28 1,-22 28 313,1 0 0,23-23 0,-33 38 33,-1-1 0,1 1 1,0-1-1,-1 0 0,1 1 0,-1-1 1,1 1-1,0 0 0,0-1 0,-1 1 1,1-1-1,0 1 0,0 0 0,-1 0 1,1 0-1,0-1 0,0 1 0,0 0 1,1 0-1,-2 0 15,1 1 0,-1-1 1,1 0-1,-1 1 0,1-1 0,-1 0 0,0 1 1,1-1-1,-1 0 0,1 1 0,-1-1 1,0 1-1,0-1 0,1 1 0,-1-1 0,0 1 1,0-1-1,0 1 0,1-1 0,-1 1 0,0-1 1,0 2-1,0 40 1318,-1-29-1377,-8 75 597,3-38-4927,5-93 3650,0 20 1214,0 1 0,2-1-1,4-26 1,-4 42-290,1 1 0,0-1 1,0 1-1,0-1 0,1 1 1,0 0-1,0 0 0,0 0 1,1 0-1,0 1 0,0 0 1,0-1-1,1 1 0,0 1 1,6-6-1,8-3-85,0 1 1,1 1-1,0 0 0,1 2 1,0 1-1,24-7 1,-23 9-869,0 1 0,0 1 0,28-2 0,-35 6-3105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6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6 445 7796,'0'0'4884,"25"-1"-5078,-7 0 197,-7 1 0,0 0-1,-1 0 1,1-2 0,0 1-1,0-1 1,0-1-1,-1 0 1,0 0 0,1-1-1,-1 0 1,-1-1 0,1 0-1,0-1 1,9-7-1,-6 0 18,1 0 0,-2-1 0,0-1 0,0 0 0,-2 0-1,0-1 1,0-1 0,12-32 0,-16 34 14,-1-1 0,0 1 1,-1-1-1,-1 0 0,-1 0 0,0 0 0,-1-1 1,-1 1-1,0 0 0,-5-27 0,5 42-3,-1 0-1,1 0 0,-1-1 1,0 1-1,1 0 1,-1 0-1,0 0 0,0 0 1,0 0-1,0 0 1,0 0-1,0 0 0,0 0 1,0 0-1,0 0 1,0 1-1,-1-1 0,1 1 1,0-1-1,0 0 1,-1 1-1,1 0 0,0-1 1,-1 1-1,-1 0 0,1-1 23,0 1-1,-1 0 0,1 0 0,0 0 0,0 0 0,0 0 0,0 0 0,-1 0 0,1 1 0,0-1 0,0 1 0,0 0 0,0-1 1,0 1-1,0 0 0,-3 2 0,-1 4-28,1 1 1,0-1-1,0 1 1,1 0-1,0 0 1,0 0 0,1 0-1,-5 17 1,5-14-11,-13 39-3,3 2 1,-9 65 0,-2 110 209,17-138-1094,-3-2-1,-35 140 1,43-220 751,-1 5-89,-1-1 0,0 0-1,-8 14 1,12-23 220,-2 1 0,1-1 0,0-1 0,0 1 0,-1 0 0,1 0 0,-1 0 0,1-1 0,-1 1 0,0-1 0,0 1-1,0-1 1,0 0 0,0 0 0,0 0 0,0 0 0,0 0 0,0 0 0,0 0 0,-1-1 0,1 1 0,0-1 0,-3 1-1,4-2 36,-1 1-1,1 0 0,-1-1 1,1 0-1,0 1 0,-1-1 1,1 0-1,0 1 0,-1-1 0,1 0 1,0 0-1,0 0 0,0 0 1,0 0-1,0 0 0,0-1 1,0 1-1,0 0 0,1 0 0,-1-1 1,0 1-1,1 0 0,-1-1 1,1 1-1,-1-1 0,1 1 1,0-1-1,-1 1 0,1-1 1,0-2-1,-3-56-5,3 50 19,1-1-53,-1 0-1,2 0 0,-1 0 0,1 1 0,1-1 0,0 0 0,1 1 0,0-1 0,0 1 0,1 0 0,1 1 0,-1-1 0,1 1 1,1 0-1,0 1 0,0-1 0,1 1 0,0 1 0,0 0 0,1 0 0,0 0 0,0 1 0,0 0 0,1 1 0,12-5 0,126-43-193,-100 38-1490,0-2 1,46-24-1,-80 33 1301,0-2 0,-1 1 0,-1-2 0,0 0 0,0 0 0,-1-1-1,11-15 1,6-5 747,-28 32-295,0 1-1,0-1 1,0 0 0,0 1-1,0-1 1,1 0 0,-1 0-1,0 1 1,0-1 0,0 0-1,0 0 1,0 1 0,0-1-1,0 0 1,1 0 0,-1 1-1,0-1 1,0 0 0,0 0-1,1 1 1,-1-1 0,0 0-1,0 0 1,0 0 0,1 0-1,-1 0 1,0 1 0,0-1-1,1 0 1,-1 0 0,0 0-1,1 0 1,-1 0-1,0 0 1,0 0 0,1 0-1,-1 0 1,0 0 0,1 0-1,-1 0 1,0 0 0,0 0-1,1 0 1,-1 0 0,0 0-1,0 0 1,1 0 0,-1-1-1,0 1 1,0 0 0,1 0-1,-1 0 1,0 0 0,0-1-1,1 1 1,-1 0 0,0 0-1,0 0 1,0-1 0,0 1-1,1 0 1,-1 0-1,0-1 1,0 1 0,0 0-1,0 0 1,0-1 0,0 1-1,0-1 1,0 28 247,0-20-97,0 20-234,-9 214-1698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8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6435,'0'0'2505,"20"22"-2390,142 152 141,69 95 393,-127-145-386,-66-81-228,1-2-1,3-1 0,1-3 0,2-1 1,96 57-1,51 33-152,-170-114-142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7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6211,'0'0'4546,"47"-48"-9684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7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24 4882,'0'0'10408,"2"-6"-9555,2-12-329,-9 36-184,-11 54-91,-27 230-75,12-56-1487,28-229 1009,-10 44-779,12-58 915,0 1 0,0-1-1,0 1 1,-1-1 0,1 0 0,-1 1 0,0-1 0,0 0 0,0 0 0,0 0 0,-1 0 0,-5 4-1,8-6 153,-1-1-1,0 1 0,0-1 0,1 0 0,-1 1 1,0-1-1,0 0 0,1 1 0,-1-1 0,0 0 1,0 0-1,0 0 0,1 0 0,-1 0 0,0 0 1,0 0-1,0 0 0,0 0 0,1 0 0,-1 0 1,0 0-1,0 0 0,0-1 0,1 1 0,-1 0 0,0-1 1,0 1-1,1-1 0,-1 1 0,0-1 0,1 1 1,-1-1-1,0 1 0,1-1 0,-1 1 0,0-2 1,-14-27-120,15 28 122,-4-8 13,-5-11 429,2 0 0,0-1 0,1 0 1,1 0-1,1 0 0,-2-29 0,6 50-414,1-1-1,-1 0 0,0 0 0,0 1 1,1-1-1,-1 0 0,1 0 0,-1 1 1,0-1-1,1 0 0,-1 1 1,1-1-1,0 1 0,-1-1 0,1 1 1,-1-1-1,1 1 0,0-1 0,0 1 1,-1 0-1,1-1 0,0 1 0,0 0 1,0-1-1,25-6-68,-21 6 75,32-6 39,75-4 0,14-2-56,-110 10-287,-1 0 0,1-2-1,-1 0 1,1 0-1,26-15 1,-20 5-218,1 0 0,-2-2-1,0 0 1,-1-1 0,-1-1 0,-1-1 0,0-1 0,-2 0-1,0-1 1,13-26 0,-19 28 655,0 0 0,-1-1 0,-1 1-1,5-26 1,-11 38 782,-1-1 0,0 1 0,0-17 1679,-1 29-2270,-2 22-137,-1-1 0,-12 47 1,-1 8-136,0 150 124,6-48-2455,7-168-883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7892,'0'0'7147,"7"-3"-7179,0 1 37,0 1 0,0-1 0,0 2 0,0-1 0,0 1-1,0 0 1,13 1 0,59 13 13,-9-2-102,11-6-690,-45-5-180,46 9 1,-78-9 936,0 0 1,-1 0 0,1 0-1,0 1 1,-1-1-1,1 1 1,-1 0-1,1 0 1,-1 0-1,0 1 1,0-1-1,0 1 1,0 0-1,0-1 1,0 1-1,-1 1 1,0-1-1,1 0 1,-1 1-1,-1-1 1,1 1 0,0-1-1,-1 1 1,0 0-1,2 5 1,0 8 65,0 1 1,-1 0 0,-1 1-1,-1 23 1,-1-11-38,1 70 132,3 78-1908,0-165-36,3-16-298,3-20-1164,-1-15-89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8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0 227 992,'17'-226'7801,"-16"374"-12283,-1-144 4401,1-1 1,-1 0-1,1 0 0,0 0 0,0 0 0,0 0 0,0 0 0,1 0 0,-1 0 0,1-1 1,0 1-1,0-1 0,0 1 0,0-1 0,0 1 0,0-1 0,4 2 0,5 4 236,0 0 0,23 11 0,10 8 1829,-38-23-1580,-2 1 1,1 1-1,0-1 1,-1 1-1,0 0 0,0 0 1,-1 0-1,0 0 1,0 1-1,0-1 1,-1 1-1,0 0 1,0-1-1,1 15 1,-1-9-321,2 0 0,-1 0 0,9 18 0,-10-25-69,0 0 0,0-1 0,-1 1 1,1 0-1,-1 0 0,0 1 0,0-1 0,-1 0 1,1 8-1,-4-12 162,3-1-163,0 0-1,-1 0 1,1 0 0,0 0-1,0 0 1,-1 0-1,1 1 1,0-1-1,-1 0 1,1 0 0,0 0-1,0 0 1,-1 0-1,1 0 1,0 0 0,-1 0-1,1 0 1,0 0-1,0 0 1,-1-1 0,1 1-1,0 0 1,-1 0-1,1 0 1,0 0 0,0 0-1,-1 0 1,1-1-1,0 1 1,0 0-1,-1 0 1,1 0 0,0-1-1,0 1 1,0 0-1,0 0 1,-1-1 0,1 1-1,0 0 1,0 0-1,0-1 1,0 1 0,0 0-1,0 0 1,0-1-1,0 1 1,0-1-1,-1-1 80,1 0-1,1 0 0,-1-1 0,0 1 1,0 0-1,1 0 0,0-1 0,-1 1 1,1 0-1,0 0 0,0 0 0,0 0 1,0 0-1,0 0 0,1 0 0,-1 0 1,0 1-1,1-1 0,0 0 0,-1 1 1,1-1-1,0 1 0,0 0 0,0-1 1,0 1-1,0 0 0,0 0 0,0 0 1,0 1-1,0-1 0,0 0 0,4 0 1,-5 1-92,1-1 1,-1 0 0,0 0 0,1 1 0,-1-1 0,0 0 0,0 0 0,0 0 0,0 0-1,0-1 1,0 1 0,0 0 0,0 0 0,-1-1 0,1 1 0,0 0 0,0-3-1,10-31 55,-3 8-31,-5 22-25,-1 1-1,1-1 1,0 1 0,0 0-1,1 0 1,-1 0-1,1 1 1,0-1-1,0 1 1,7-5 0,-8 6-1,-1 0 1,1 1-1,0-1 1,0 1-1,1 0 1,-1 0-1,0 0 1,0 0-1,1 0 1,-1 1-1,0-1 1,1 1-1,-1 0 1,1 0-1,-1 0 1,0 1-1,6 0 1,-7 0 6,0 0 1,-1 0-1,1 0 0,0 0 1,0 1-1,0-1 0,-1 0 1,1 1-1,-1-1 0,1 1 1,-1 0-1,0-1 0,1 1 1,-1 0-1,0 0 0,1 2 1,13 35 125,-12-30-121,6 26-528,-1 0 1,-2 1 0,3 55 0,-9-89 343,0 0 1,1 1-1,-1-1 1,0 0-1,1 0 0,-1 0 1,1-1-1,0 1 1,-1 0-1,1 0 1,0 0-1,0 0 1,0-1-1,1 1 0,-1 0 1,0-1-1,1 1 1,-1-1-1,1 1 1,-1-1-1,4 2 1,-3-2 38,1 0 0,-1 0 1,1-1-1,-1 1 1,1-1-1,-1 1 1,1-1-1,0 0 1,-1 0-1,1 0 1,-1 0-1,1-1 0,-1 1 1,1-1-1,-1 1 1,1-1-1,-1 0 1,3-1-1,6-5 100,-1 1 0,1-2-1,-1 1 1,-1-2 0,1 1 0,-1-1-1,-1 0 1,13-18 0,30-30 892,-1 17-303,-46 37-478,0 1 1,0-1 0,1 1 0,-1 0 0,1 0-1,-1 1 1,1-1 0,0 1 0,0 0 0,-1 1 0,6-1-1,-8 1-45,-1 0 0,0 1 0,0 0 0,0-1 0,0 1 0,0-1 0,0 1 0,0 0 0,0 0 0,0-1 0,-1 1 0,1 0 0,0 0 0,0 0 0,-1 0 0,1 0 0,0 0 0,-1 0 0,1 0 0,-1 1 0,0-1 0,1 0 0,-1 0 0,0 0 0,0 0 0,1 1 0,-1 0 0,4 40 687,-4-41-674,2 36 304,-2-1 0,-2 1-1,-11 64 1,-26 181-34,23-143-6142,13-119 145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0:58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4 573 5138,'0'0'2313,"-1"-22"-835,0 4-1134,0 1 11,0-1 0,2 0-1,-1 0 1,2 1 0,1-1 0,8-32 0,-2 28-109,0 0 0,2 1 0,0 1 0,1 0 0,1 0 0,1 1 0,0 1-1,2 0 1,0 1 0,26-21 0,-19 20-143,1 0 0,0 2 0,1 1 0,1 1 0,0 1 0,1 2 0,0 0-1,31-7 1,-14 11-105,-24 7-2471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17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6627,'0'0'-232,"25"0"176,167 0 405,-175 0-252,544-16 2869,-312-7-1432,750-45 1222,-499 67-2023,-336 8-581,170 29 1,239 95-377,-558-126-161,-1-1 0,1 2 1,-1 0-1,25 15 0,3 11-4606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0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1697,'0'0'12662,"124"0"-12630,-48 0 32,5 0-112,3 0 48,-5 0-112,-6 0-369,-13 0-863,-8 0-689,-47 0-16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22 8324,'0'0'2353,"-116"26"-1313,106-24-15,10-1-865,6 3-160,30-1 0,17-1 16,18-2-16,6 0-48,7-9-144,-2-13-1665,-58 9-496,-7-3-1569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0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10037,'0'0'464,"104"-17"-464,-60 39 0,-2 9 144,-10 12 64,-7 11 112,-14 13-80,-11 8-160,-4 0 96,-30-1-128,-13-1-48,-8-4-32,0-8-688,30-52-1681,8-9-1313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1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8916,'0'0'3890,"3"-2"-3434,-3 1-444,0 1 1,1-1-1,-1 1 0,0 0 1,0-1-1,1 1 0,-1 0 1,0 0-1,1-1 0,-1 1 1,0 0-1,1 0 0,-1-1 1,1 1-1,-1 0 0,0 0 1,1 0-1,-1 0 0,1-1 1,-1 1-1,0 0 0,1 0 0,-1 0 1,1 0-1,-1 0 0,0 0 1,1 0-1,-1 0 0,1 0 1,-1 1-1,1-1 0,-1 0 1,0 0-1,1 0 0,-1 0 1,1 0-1,-1 1 0,0-1 1,1 0-1,-1 0 0,0 1 1,1-1-1,-1 0 0,0 1 1,1-1-1,4 28 248,-5 97 60,-1-79-235,8 76 1,-7-134 235,1 1-1,0-1 1,1 1-1,1 0 1,5-17-1,24-69-389,-30 90 111,1 1-1,0 0 0,0-1 1,0 1-1,0 0 1,1 0-1,0 1 1,1-1-1,-1 1 0,9-7 1,-9 8-33,1 1 1,0 0-1,0 1 1,1-1-1,-1 1 1,0 0-1,1 0 1,-1 1-1,1 0 1,0 0-1,-1 0 1,13 0-1,-8 1-21,-5-1 9,1 1 0,0 0-1,-1 0 1,1 0-1,-1 1 1,1 0 0,9 2-1,-13-2 8,0 1-1,0-1 0,-1 0 1,1 1-1,0-1 0,0 1 0,-1-1 1,1 1-1,-1 0 0,0 0 1,1 0-1,-1 0 0,0 0 1,0 0-1,0 0 0,0 0 1,0 0-1,-1 0 0,1 1 1,-1-1-1,0 0 0,1 4 0,4 45-1581,-3 1-1,-7 86 1,4-123-1957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20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7796,'0'0'272,"23"6"-195,6 0 8,114 23 508,-65-18 360,363 49 1174,4-32-1984,-271-30-69,288 11 4,-290 15-52,-112-13 23,120 5 1,128-31 12,-187 7-28,41-5-71,138-4 45,211 17 53,-461 3-38,0 3 0,-1 2 0,0 1 0,50 19-1,8 0 480,-70-20-388,342 69 247,-344-74-725,50-2 0,-72-4-1624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2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2833,'0'0'5771,"8"10"-4979,50 78 6,-55-84-791,0 0-1,0 0 1,1 0-1,0 0 1,-1 0 0,2-1-1,-1 0 1,0 0-1,1 0 1,-1 0 0,1-1-1,0 1 1,0-1-1,0 0 1,0-1 0,0 1-1,0-1 1,0 0-1,1-1 1,-1 1 0,0-1-1,1 0 1,-1 0-1,0 0 1,0-1 0,1 0-1,9-3 1,-9 2 32,0 0 0,-1-1 0,1 1-1,-1-1 1,0-1 0,1 1 0,-2-1 0,1 1 0,0-2 0,-1 1-1,1 0 1,-1-1 0,0 0 0,-1 0 0,1 0 0,-1 0 0,0 0 0,0-1-1,-1 1 1,0-1 0,0 0 0,0 0 0,1-10 0,-1 8 79,-1 0 1,-1 0 0,0 0-1,0 0 1,0 0-1,-1 0 1,0 0-1,-1 0 1,0 0 0,0 0-1,-1 1 1,1-1-1,-2 1 1,-4-9-1,4 11-13,1 0 1,-1 0-1,0 1 0,-1 0 0,1-1 0,-1 1 0,0 1 0,0-1 0,0 1 0,0 0 0,-1 0 0,1 0 0,-1 1 0,0 0 0,1 0 0,-1 0 0,0 1 0,0 0 0,-8 0 0,8 0-62,0 0-1,1 1 1,-1 0 0,1 0-1,-1 1 1,1-1 0,-1 1-1,-9 3 1,13-3-88,0 0-1,0 0 1,0 1 0,0-1 0,0 0 0,0 1-1,1-1 1,-1 1 0,0 0 0,1-1-1,-1 1 1,1 0 0,0 0 0,0 0-1,-1 0 1,1 0 0,0 0 0,1 0 0,-1 1-1,0-1 1,1 0 0,-1 4 0,-1 29-3466,2-25 467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2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10965,'0'0'2076,"-1"18"-1932,2 42-81,2 0 0,11 59 0,-14-118-105,0 0 1,0 0-1,0 0 0,0-1 0,0 1 0,0 0 1,0 0-1,1 0 0,-1-1 0,0 1 0,0 0 1,1 0-1,-1-1 0,1 1 0,-1 0 0,0-1 1,1 1-1,-1 0 0,1-1 0,0 1 1,-1-1-1,1 1 0,-1-1 0,1 1 0,0-1 1,-1 1-1,2-1 0,-1 0-30,0 0-1,0-1 1,0 1-1,0 0 1,0-1-1,0 1 1,0-1-1,0 1 1,0-1-1,-1 0 1,1 1-1,0-1 1,0 0-1,-1 0 1,1 0 0,0 1-1,0-3 1,25-44-982,-24 44 1221,8-19-345,-4 6 568,2 0-1,0 1 0,21-29 0,-26 41-333,0-1 0,0 1 0,0-1 0,1 1 0,0 0 0,-1 0 0,1 1 0,0-1 0,1 1 0,-1 0 0,0 0 0,1 0 0,-1 0 0,1 1 0,-1 0 0,1 0 0,0 0 0,-1 1 0,7-1 0,-8 2-49,0-1 0,0 1-1,0 0 1,0 0 0,0 0-1,-1 0 1,1 1-1,0-1 1,-1 1 0,1-1-1,-1 1 1,0 0-1,1 0 1,-1 0 0,0 0-1,0 1 1,0-1 0,0 0-1,-1 1 1,1 0-1,-1-1 1,1 1 0,-1 0-1,0 0 1,1 5 0,4 11-24,0 0 0,4 34 0,-9-44-33,3 8-235,0 33-2820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3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10837,'0'0'1601,"104"-16"-1153,-41 6-176,2 2-272,-3-1-256,-41 6-2801,-6-1-1554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1 500 1409,'0'0'10543,"18"0"-10911,-5 0 178,-7 1 99,-1-1-1,1 1 0,-1-1 1,1 0-1,-1-1 1,1 1-1,-1-1 1,0-1-1,1 1 0,-1-1 1,0 1-1,0-1 1,0-1-1,0 1 0,0-1 1,0 0-1,-1 0 1,1 0-1,-1-1 1,6-5-1,4-11-120,0 1 0,-2-2-1,0 1 1,-1-2 0,-1 0 0,-1 0 0,8-33 0,-9 24 417,-1-1 1,-2 0-1,-2 0 1,0-65-1,-3 96-121,0-1-1,0 1 0,0 0 0,0-1 1,0 1-1,-1 0 0,1-1 0,0 1 1,-1 0-1,1-1 0,-1 1 0,1 0 1,-1 0-1,0 0 0,0-1 0,1 1 1,-1 0-1,0 0 0,0 0 0,0 0 1,0 0-1,0 1 0,0-1 0,-1 0 1,1 0-1,-2 0 0,-2-1 256,1 1 1,-1 0-1,0 1 0,1-1 0,-1 1 1,-6 0-1,10 0-333,0 0 23,0 1-1,0-1 1,0 0 0,-1 1-1,1-1 1,0 1 0,0 0-1,0-1 1,0 1 0,0 0-1,0 0 1,0-1 0,0 1-1,0 0 1,0 0 0,0 0-1,1 0 1,-1 0 0,0 0-1,1 0 1,-1 0 0,1 1-1,-1 0 1,-13 36 56,10-25-52,-16 44-18,3 0 0,2 2 0,3 0 0,2 1 0,-3 101 1,13-143-20,0 18 15,1-1 1,9 57-1,-8-82-9,0 1-1,1-1 1,0 0 0,1 0-1,0-1 1,0 1-1,1-1 1,1 0 0,0 0-1,0-1 1,0 0 0,1 0-1,10 10 1,-11-14-116,-1 0-1,0-1 1,1 1 0,0-1 0,0 0 0,0-1-1,0 1 1,0-1 0,1 0 0,-1-1-1,1 0 1,-1 0 0,1 0 0,-1-1-1,1 1 1,0-2 0,-1 1 0,1-1-1,-1 0 1,1 0 0,7-3 0,-8 0-2,-1 0 0,1 0 0,-1 0 0,0 0 0,0-1 0,-1 0 0,1 0-1,-1 0 1,5-10 0,32-59-1082,-34 58 1014,75-156-477,-78 191 3908,-1 41-3007,-3 179 29,0-232-403,2 16 318,-2-22-256,0 0 1,0-1-1,0 1 0,0-1 1,1 1-1,-1 0 0,0-1 1,0 1-1,1-1 1,-1 1-1,0-1 0,0 1 1,1-1-1,-1 1 0,1-1 1,-1 1-1,0-1 0,1 1 1,-1-1-1,1 0 1,-1 1-1,1-1 0,-1 0 1,1 1-1,0-1 0,-1 0 1,1 0-1,0 1 0,9-1-3676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3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10501,'0'0'3185,"42"51"-15334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5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9348,'0'0'3818,"-4"18"-3589,1-2-237,-11 46 72,4 0 0,-3 72 1,13-133-88,0-1 0,0 0 0,0 1 0,0-1 1,1 0-1,-1 1 0,0-1 0,0 0 0,0 1 1,0-1-1,1 0 0,-1 1 0,0-1 0,0 0 1,1 0-1,-1 1 0,0-1 0,1 0 1,-1 0-1,0 1 0,1-1 0,-1 0 0,0 0 1,1 0-1,-1 0 0,0 0 0,1 1 0,-1-1 1,0 0-1,1 0 0,-1 0 0,1 0 0,-1 0 1,0 0-1,1 0 0,0-1 0,15-4-710,-6-3 656,-1-2 0,0 1 0,-1-1 0,0-1 1,-1 1-1,10-18 0,10-15 143,-26 42-63,5-7-15,0 0-1,1 0 0,13-12 1,-18 18 16,0 0 1,0 1 0,0-1 0,1 1-1,-1-1 1,1 1 0,-1 0-1,1 0 1,0 0 0,-1 1 0,1-1-1,0 0 1,0 1 0,-1 0-1,1 0 1,0 0 0,0 0 0,3 1-1,-5-1-3,0 0 0,0 1 1,1 0-1,-1-1 0,0 1 0,0 0 0,0-1 0,-1 1 0,1 0 0,0 0 0,0 0 0,0 0 0,-1 0 0,1 0 0,0 0 0,-1 0 1,1 0-1,-1 0 0,1 0 0,-1 0 0,1 0 0,-1 1 0,0 0 0,6 33 159,-5-28-114,2 66 354,0-10-1338,3-21-3112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5555,'0'0'3716,"21"-3"-2974,67-13-265,-79 14-420,0-1 0,1 0 0,-1 0 0,-1-1 0,1-1 0,-1 1 0,1-1 0,-2-1 0,1 1 0,0-1 0,-1-1 0,0 1 0,-1-1 1,1-1-1,9-13 0,-13 16-13,-1 1 0,1 0 0,-1-1 0,1 0 0,-1 0 0,-1 1 0,1-1 0,-1 0 0,0-1 0,0 1 0,0 0 0,0 0 0,-1 0 0,0 0 0,-2-11 0,2 15 10,0 0 0,0 0 1,-1 0-1,1 0 0,-1 0 0,1 0 0,-1 0 1,1 0-1,-1 1 0,1-1 0,-1 0 0,0 0 1,1 0-1,-1 1 0,0-1 0,0 0 1,0 1-1,0-1 0,0 1 0,1-1 0,-1 1 1,-2-1-1,-31-7 920,25 7-852,0 1 1,0 0-1,0 1 1,1 0-1,-14 3 1,19-3-115,-1 1-1,1-1 1,0 1 0,-1 0 0,1 0-1,0 1 1,0-1 0,0 1-1,0-1 1,1 1 0,-1 0 0,1 0-1,0 0 1,0 0 0,0 0 0,0 1-1,0-1 1,1 0 0,-1 1 0,1 0-1,-2 6 1,1 4-4,-1 0 1,2-1-1,0 1 1,1 24-1,1-32-36,-1 0 1,1 0-1,0 0 1,1 0-1,-1 0 1,1 0-1,1 0 1,-1-1-1,1 1 1,0-1-1,0 0 1,0 0-1,1 0 1,7 9-1,-3-7-300,-1-1 0,1 0-1,0 0 1,0-1-1,0 0 1,1 0 0,0-1-1,17 6 1,-12-5-178,1-2 0,0 1 1,0-2-1,0 0 0,0 0 1,0-2-1,1 0 0,-1 0 1,0-2-1,0 0 0,0 0 1,16-6-1,-16 2 602,-1-2-1,1 1 1,-2-1-1,1-1 1,-1-1 0,-1 0-1,0 0 1,0-1-1,-1-1 1,0 0 0,16-25-1,-26 37 137,-1-1 0,1 0-1,0 0 1,-1 0-1,1 0 1,-1 1 0,0-1-1,1 0 1,-1 0 0,1 0-1,-1 0 1,0 0 0,0 0-1,0 0 1,0 0 0,0 0-1,0 0 1,0 0 0,0 0-1,0 0 1,0 0 0,0 0-1,-1 0 1,0-2 0,1 2-97,-1 1 0,0-1 0,0 0-1,0 1 1,0-1 0,1 1 0,-1-1 0,0 1 0,0-1 0,0 1 0,0 0 0,0-1 0,0 1 0,0 0 0,0 0 0,-1 0 0,1 0 0,0 0 0,-1 0 0,-1 0-77,0 0 0,0 0 1,0 1-1,0-1 0,0 1 1,0 0-1,0 0 0,1 0 1,-1 0-1,0 0 1,0 1-1,1-1 0,-1 1 1,1 0-1,-4 3 0,4-2-94,0 0 0,0 0 0,1 0 0,0 0 0,-1 0 0,1 1 0,0-1 0,1 0 0,-1 1 0,0-1 0,1 1 0,0 6 0,0-9-15,0-1-1,0 1 1,1 0-1,-1 0 1,0 0-1,0 0 1,1 0-1,-1 0 1,1 0-1,-1 0 1,1 0-1,-1-1 1,1 1-1,0 0 1,-1 0-1,1-1 1,0 1-1,0 0 1,-1-1-1,1 1 1,0-1-1,0 1 1,0-1-1,0 1 1,-1-1-1,1 0 1,0 0-1,0 1 1,0-1-1,0 0 1,0 0-1,0 0 1,0 0-1,0 0 1,0 0-1,0 0 1,0 0-1,0 0 1,0 0-1,0-1 1,0 1-1,0 0 1,0-1-1,1 0 1,4-1-195,0-1 1,0 0-1,0-1 1,0 1-1,-1-1 1,1 0-1,-1-1 0,0 1 1,0-1-1,6-8 1,-6 8 163,-1-1 1,2 1 0,-1 0-1,1 1 1,0-1-1,0 1 1,0 0 0,11-6-1,-13 10 145,-3 19 395,-3 45-47,0-30-300,2 0 0,6 58 0,-5-90-196,-1 0 1,1 1-1,0-1 0,-1 0 0,1 0 1,0 0-1,0 0 0,0 1 1,1-1-1,-1-1 0,0 1 0,1 0 1,-1 0-1,4 3 0,-4-5 40,0 0-1,0 1 0,0-1 0,-1 0 1,1 0-1,0 1 0,0-1 1,0 0-1,0 0 0,0 0 0,0 0 1,-1 0-1,1 0 0,0 0 1,0 0-1,0-1 0,0 1 1,0 0-1,-1 0 0,1-1 0,0 1 1,0-1-1,-1 1 0,1 0 1,0-1-1,0 0 0,-1 1 0,1-1 1,0 1-1,-1-1 0,1 0 1,-1 1-1,1-1 0,-1 0 0,1 0 1,-1 1-1,0-1 0,1 0 1,-1 0-1,0 0 0,0 1 0,1-3 1,7-15 63,-1 0 0,6-26 0,-10 30 844,1 0 0,1 0 1,0 0-1,1 0 1,1 1-1,11-19 0,-14 28-689,0 0-1,0 0 0,0 0 0,1 1 0,-1-1 1,1 1-1,0 0 0,0 1 0,0-1 0,0 1 0,1 0 1,8-2-1,10-2-190,40-3-1,-32 5-91,7-2-1991,-21 5-3047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13030,'0'0'1078,"-1"20"-915,-4 334 71,6-357-255,-1-1 0,1 1-1,0 0 1,0-1-1,0 1 1,1 0 0,-1 0-1,1 0 1,-1 0-1,3-3 1,4-9 22,28-76 51,-25 59 491,28-56 1,-37 86-501,0 0-1,0 0 1,0 0 0,0 1 0,0-1 0,0 0 0,1 1-1,-1-1 1,1 1 0,-1 0 0,1 0 0,-1 0 0,1 0 0,0 0-1,3 0 1,41-6 109,21 7-45,-66 0-104,-1 1-1,0-1 1,1 0-1,-1 1 0,0-1 1,0 1-1,1-1 1,-1 1-1,0 0 1,0-1-1,0 1 1,0 0-1,0 0 0,0 0 1,0 0-1,0 0 1,0 0-1,0 0 1,-1 0-1,1 0 1,0 0-1,-1 1 1,1-1-1,-1 0 0,1 0 1,0 3-1,8 38 146,-8-35-132,4 32 7,-3-22-76,0-1 1,1 1-1,8 22 1,-11-39 36,0 1 0,0-1 0,0 0 0,0 0 0,0 0 0,0 1 1,0-1-1,0 0 0,0 0 0,0 0 0,0 1 0,0-1 0,0 0 0,1 0 0,-1 0 0,0 1 1,0-1-1,0 0 0,0 0 0,1 0 0,-1 0 0,0 0 0,0 1 0,0-1 0,0 0 1,1 0-1,-1 0 0,0 0 0,0 0 0,0 0 0,1 0 0,-1 0 0,0 0 0,0 0 0,1 0 1,-1 0-1,0 0 0,0 0 0,0 0 0,1 0 0,-1 0 0,0 0 0,0 0 0,1 0 0,-1 0 1,0 0-1,0 0 0,0 0 0,0-1 0,1 1 0,-1 0 0,0 0 0,0 0 0,0 0 1,0 0-1,1-1 0,-1 1 0,9-12-207,-9 10 170,7-10 26,9-16 27,21-27-1,-31 48 9,0 0-1,0 0 1,0 0-1,1 1 1,0 0-1,0 0 1,0 1-1,15-8 1,-20 12-15,0 0 1,0-1-1,1 1 0,-1 1 1,1-1-1,-1 0 0,1 1 1,-1-1-1,1 1 0,0-1 1,-1 1-1,1 0 0,-1 0 1,1 1-1,-1-1 0,1 0 1,0 1-1,-1 0 0,1-1 1,-1 1-1,0 0 0,1 0 1,-1 1-1,0-1 0,1 0 1,-1 1-1,0-1 0,0 1 1,0 0-1,0 0 0,-1 0 1,1-1-1,0 2 0,-1-1 1,0 0-1,1 0 0,0 3 1,7 15-300,-5-9-619,1 0 0,0-1 0,1 0 0,0 0 0,13 17 0,-16-25 665,0 1 0,-1-1 0,1 0 0,0 0 0,0 0 0,0 0 0,0 0 0,1-1 1,-1 1-1,0-1 0,1 0 0,-1 0 0,1 0 0,-1-1 0,1 1 0,0-1 0,-1 0 0,1 0 1,-1 0-1,1 0 0,0-1 0,-1 1 0,6-3 0,-4 2 183,1-1-1,-1-1 1,0 1 0,0-1-1,-1 0 1,1 0-1,-1 0 1,1 0 0,-1-1-1,7-7 1,28-11 6090,-39 23-5878,4 14-739,-3-12 1073,2 9-380,1-1-1,1 1 0,0-1 0,0 0 0,1 0 0,0-1 0,11 14 1,-14-20-84,1 0 0,0 1 0,0-2 1,1 1-1,-1 0 0,1-1 1,-1 0-1,1 0 0,0 0 0,1-1 1,-1 1-1,0-1 0,1 0 1,-1-1-1,1 0 0,-1 1 0,12-1 1,-13 0 69,-1-1 1,1 0 0,-1 0-1,1 0 1,-1 0 0,1 0-1,-1-1 1,0 0 0,1 0-1,-1 0 1,0 0 0,1 0-1,-1-1 1,0 1 0,0-1-1,0 0 1,0 0 0,-1 0-1,1 0 1,0 0 0,-1-1-1,0 1 1,1-1 0,-1 0-1,0 0 1,0 1 0,-1-1-1,1 0 1,0-1 0,-1 1-1,0 0 1,0 0 0,0-1-1,0 1 1,0-4 0,0 3 62,-1 1 1,0-1-1,0 1 0,0-1 1,0 1-1,-1-1 1,1 0-1,-1 1 1,0 0-1,0-1 1,0 1-1,0-1 0,-1 1 1,1 0-1,-3-4 1,0 2 27,0-1 0,-1 1 0,0 0 0,1 0 0,-2 1 0,1-1 0,-9-4 0,-6-3 168,0 1 0,-1 2 0,-36-12 0,49 18-358,0 0-1,0 1 1,1 0-1,-1 1 1,-13-2-1,51 38-13645,-13-23 11029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7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127 346 6179,'0'0'8220,"-18"12"-8007,-52 41-117,66-50-94,1 0 1,-1 1-1,1 0 0,0-1 1,0 1-1,1 1 0,-1-1 1,1 0-1,0 0 0,0 1 1,1 0-1,-1-1 0,1 1 1,0 0-1,0-1 0,0 1 1,1 0-1,0 0 0,0 0 1,0 0-1,0-1 0,1 1 1,2 8-1,-3-11-55,1-1-1,0 0 1,0 0 0,0 0-1,0 0 1,0 0-1,0 0 1,0 0 0,0 0-1,0 0 1,0 0-1,0 0 1,1-1 0,-1 1-1,0-1 1,0 1 0,1-1-1,-1 1 1,0-1-1,1 0 1,-1 1 0,1-1-1,-1 0 1,0 0-1,3 0 1,-1 0-141,0 0 0,0 0 0,-1 0 1,1-1-1,0 1 0,0-1 0,0 0 0,-1 1 0,1-1 0,0 0 0,-1-1 1,5-1-1,-1-3 11,-1 1 0,0-1 0,-1 0 0,1 0 1,-1 0-1,0-1 0,0 1 0,-1-1 0,0 0 1,3-12-1,19-81-101,-21 83 274,6-44 370,5-83 0,-11 16 6894,-19 382-6154,-1 11-1253,16-255-112,0-1-1,0 0 1,1 1 0,0-1-1,0 0 1,1 0 0,0 0-1,1 0 1,0 0 0,7 13-1,-10-22 55,0 1 1,1-1-1,-1 1 0,0 0 0,1-1 0,-1 1 0,1-1 0,-1 1 0,1-1 1,-1 1-1,1-1 0,-1 0 0,1 1 0,0-1 0,-1 1 0,1-1 0,-1 0 1,1 0-1,0 1 0,-1-1 0,1 0 0,1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8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64 189 4066,'0'0'5040,"14"-3"-4480,46-17 219,-57 18-707,0 1 0,0-1 0,0 0 0,-1-1 0,1 1 0,-1 0 0,1-1-1,-1 0 1,0 1 0,0-1 0,0 0 0,0 0 0,0 0 0,-1 0 0,1-1 0,1-4 0,-1 0 86,0 0-1,-1 0 1,0 0 0,0 0-1,0-9 1,-1 14-71,0 1-1,0-1 1,0 1 0,0-1 0,-1 1 0,1-1 0,-1 1-1,1-1 1,-1 1 0,0-1 0,0 1 0,0 0-1,0 0 1,0-1 0,-3-1 0,2 2-32,0 0 0,0 1 0,0-1 1,-1 1-1,1 0 0,-1 0 0,1 0 0,-1 0 1,1 0-1,-1 0 0,0 1 0,1-1 0,-1 1 1,-3 0-1,-2-2 101,-1 1 0,0 1 0,1-1 0,-1 2 0,0-1 0,-9 2 0,15-1-134,0 0 0,0 0 0,1 0 0,-1 1 0,0-1-1,1 1 1,-1-1 0,1 1 0,-1 0 0,1 0 0,0 0 0,0 0 0,0 0 0,0 0 0,0 1-1,1-1 1,-1 1 0,0-1 0,1 1 0,0 0 0,-1 3 0,-2 2-20,2 1 0,-1 0 0,1-1 0,1 1 0,-1 0 0,2 1 1,-1-1-1,1 0 0,0 0 0,4 17 0,-3-20-3,0 0 1,1 1-1,0-1 0,0 0 1,1 0-1,0 0 1,0 0-1,0-1 0,0 1 1,1-1-1,0 0 1,0 0-1,1 0 0,0-1 1,8 8-1,-4-7-302,0 0 0,0-1 0,1 0 0,-1 0 0,1-1 0,0-1 0,0 1 1,0-2-1,15 2 0,-11-2-1071,0-1 1,0 0-1,0 0 1,0-2 0,-1 0-1,16-4 1,-28 6 1120,1-1 0,0 0-1,-1 1 1,1-1 0,-1 0 0,1 0-1,-1 0 1,1 0 0,-1 0 0,0 0 0,2-2-1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1:59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23 7603,'0'0'7217,"-5"-13"-6569,4 12-595,-1 0 0,1 0-1,-1 0 1,1 0-1,-1 0 1,0 0-1,1 1 1,-1-1 0,0 1-1,0-1 1,1 1-1,-1-1 1,0 1-1,0 0 1,-2 0 0,-35 1 74,24-1-10,10 0-105,0 1 0,0-1 0,0 0 0,0 1-1,0 0 1,0 0 0,0 1 0,0 0 0,1-1 0,-1 1-1,0 1 1,1-1 0,0 1 0,0 0 0,-1 0 0,2 0-1,-1 0 1,0 1 0,1-1 0,-1 1 0,1 0 0,0 0 0,1 0-1,-4 6 1,1 1-9,0 1 0,1-1 0,1 1 0,0 0 0,0 0 0,1 0 0,0 0 0,2 1 0,-1 12 0,1-19-7,1 0 0,-1 0 0,1 1 1,1-1-1,-1 0 0,1 0 1,0 0-1,0-1 0,1 1 0,-1 0 1,1-1-1,1 0 0,-1 1 0,1-1 1,0-1-1,0 1 0,0 0 0,1-1 1,-1 0-1,1 0 0,0 0 0,0-1 1,1 0-1,7 4 0,-1-1-325,1-1 0,0 0 0,0-1-1,1-1 1,-1 0 0,1-1 0,-1 0 0,1-1-1,24-1 1,-36 0 36,0 0 0,0 0 0,0 0 0,0 0 0,1-1 0,-1 1 0,0-1 0,0 1 0,0-1 0,0 0 0,0 0-1,2-2 1,14-20-4717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52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7475,'0'0'4693,"-5"0"-4393,2 0 212,5 0-217,79 14 924,141 5 0,88-19 117,-137-2-1052,280 2 226,-234 15-107,135-14-110,568-6 419,-723-5-451,49-2-4,-110 12-191,377 14-113,-302-8 93,-26-2-4,89 1-23,18 0 10,120 4 50,-263-11 893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8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7764,'0'0'6210,"-109"88"-6146,94-49-32,8-5-16,7-3 0,0-9-32,13-7-64,14-8-656,1-7-512,6 0-657,-3 0-464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2:29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0 660 12038,'0'0'2443,"17"-13"-2421,11-8 60,-1-1 1,-1-2 0,28-32-1,-24 19-98,-1-1 0,36-63 0,-56 83 65,0 0 0,-1 0 0,-1 0 0,-1-1 0,-1 0 0,0 0 0,-2 0 0,3-38 0,-6 55-68,1-11 166,-1 0-1,0 1 0,-1-1 0,-1 0 0,-4-19 0,5 30-104,0-1-1,0 1 1,0 0 0,0-1 0,0 1 0,0 0 0,-1 0 0,1 0 0,-1 0-1,1 0 1,-1 0 0,0 0 0,0 0 0,0 1 0,0-1 0,0 0 0,0 1-1,-1 0 1,1 0 0,0 0 0,-1 0 0,1 0 0,-1 0 0,1 0 0,-1 1-1,1-1 1,-1 1 0,1 0 0,-1 0 0,0 0 0,1 0 0,-1 0 0,1 1-1,-4 0 1,3 0-31,0 0-1,1 0 0,-1 0 0,1 0 0,-1 1 0,1-1 1,-1 1-1,1 0 0,0-1 0,0 1 0,0 0 0,0 0 1,0 1-1,0-1 0,0 0 0,1 1 0,-1-1 1,1 1-1,0-1 0,0 1 0,-2 5 0,-1 0 1,-16 36 14,3 1-1,1 0 1,2 1 0,3 0-1,-9 68 1,11-33-20,4 0 0,7 111 0,-1-182-4,-1 0 1,2 1-1,0-1 0,0 0 1,1 0-1,0 0 1,0-1-1,1 1 0,7 11 1,-8-17-7,0 1 0,0-1 0,1 0-1,-1 0 1,1 0 0,0 0 0,0-1 0,0 1 0,1-1 0,-1 0 0,1-1 0,0 1 0,0-1 0,0 0 0,0 0-1,0 0 1,0-1 0,11 2 0,-8-2-150,0 0-1,1-1 0,-1 0 1,0 0-1,1-1 1,-1 0-1,0 0 0,0-1 1,1 0-1,-1-1 1,-1 0-1,1 0 1,13-7-1,-14 5-602,0 1 0,-1-1 0,0-1 1,0 1-1,0-1 0,0 0 0,-1 0 0,6-9 0,2-17-6106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09:10:1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0 592,'0'0'4290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21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1 144,'0'0'10090,"-3"0"-9348,232 26 1776,-164-23-2502,-47-3 52,0 1 1,0 0 0,34 8 0,-52-9-48,0 0 1,0 0-1,1 0 0,-1 0 1,0 0-1,0 0 1,0 0-1,1 0 0,-1 0 1,0 0-1,0 1 0,0-1 1,1 0-1,-1 0 1,0 0-1,0 0 0,0 0 1,0 0-1,1 0 1,-1 1-1,0-1 0,0 0 1,0 0-1,0 0 0,0 0 1,0 0-1,1 1 1,-1-1-1,0 0 0,0 0 1,0 0-1,0 1 0,0-1 1,0 0-1,0 0 1,0 0-1,0 1 0,0-1 1,0 0-1,0 0 0,0 0 1,0 1-1,0-1 1,0 0-1,0 0 0,0 0 1,0 1-1,-10 7 410,-15 2-279,-33 6 352,-1-3 0,-80 7 0,334-20-1296,-195 0 760,-13 0 299,-184 0 784,214-14-1446,20-1 138,1 2-1,0 2 1,52-9-1,-301 39 1108,178-15-582,21-3 47,11-1-363,3 0-120,18-2 120,0 0 0,0-1 0,29-9 0,34-4-168,-64 14-14,-5 1-69,-12 1 219,-7 0 99,-317 8 1123,322-8-1203,14 0-201,104-7 5,-49 1-638,-179 26 892,63-8 292,1-1 286,34-8-419,12-3-157,0 0-1,0 0 0,0 0 1,0 0-1,0 0 0,0 0 1,0 0-1,0 0 0,0 0 0,0 0 1,0 1-1,0-1 0,0 0 1,1 0-1,-1 0 0,0 0 1,0 0-1,0 0 0,0 0 1,0 0-1,0 0 0,0 0 1,0 0-1,0 0 0,0 0 1,0 0-1,0 0 0,0 0 0,0 0 1,0 0-1,0 0 0,0 1 1,0-1-1,37-2-157,61-11 0,-35 4-641,-92 9 1236,16 0-209,-1 0 0,1 0 1,-16 3-1,27-1-72,2-2-171,15 0-433,93-5 1279,-108 4-907,0 0 103,0 1-68,6 0-1740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29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1 744 5170,'0'0'1628,"7"0"-1500,5-1 0,0-1-1,0-1 1,-1 0 0,1-1 0,-1 0 0,0-1-1,0 0 1,0 0 0,12-10 0,428-216 2057,-400 207-1770,173-72 421,-169 76-805,1 2-1,67-12 0,50-5 14,207-31 320,-211 61-300,-119 6 75,0-3-1,97-14 1,40-22 363,295-22-1,-331 57-100,78-7 473,173-27-391,-249 31-278,-88 6-4078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2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6611,'0'0'2636,"18"1"-1580,-4-1-759,-9 0-188,1 0 0,0 0-1,0 0 1,-1 0 0,1 1-1,-1 0 1,1 0-1,0 1 1,-1-1 0,0 1-1,1 1 1,-1-1 0,0 1-1,0-1 1,0 2 0,-1-1-1,1 0 1,5 6-1,-2 1 3,0-1-1,0 1 0,-1 1 0,0-1 0,-1 1 0,0 1 0,-1-1 0,0 1 1,-1 0-1,0 0 0,-1 0 0,0 0 0,-1 1 0,-1-1 0,0 1 0,0-1 1,-2 18-1,0-19-72,-1 0 0,0-1 0,-1 1 0,0-1 0,0 0 0,-1 0 1,-1 0-1,0-1 0,0 1 0,-10 13 0,2-5-317,-1 0 0,0-1 0,-31 28 0,30-37-2821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8:5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21 448,'0'0'11384,"-18"-5"-10266,4 0-1064,1 2 0,-2 0 0,-19-1 0,31 4-51,1 0 0,0 0 0,0 1 0,-1-1 0,1 1 0,0-1 1,0 1-1,0 0 0,-1 0 0,1 0 0,0 0 0,0 1 0,1-1 0,-1 0 0,0 1 0,0 0 0,1-1 0,-1 1 0,-1 2 1,-20 38 107,17-30-71,-11 24-14,1 1-1,1 0 0,2 1 1,2 1-1,2 0 1,1 0-1,3 1 0,0 0 1,2 46-1,4-83-34,-1 0 0,0 0 0,1-1-1,0 1 1,0 0 0,0-1 0,0 1 0,0-1 0,0 1 0,1-1 0,-1 0-1,1 1 1,-1-1 0,1 0 0,0 0 0,0 0 0,0 0 0,0 0 0,0-1-1,1 1 1,-1-1 0,0 1 0,1-1 0,-1 0 0,1 0 0,-1 0-1,1 0 1,0-1 0,0 1 0,-1 0 0,5-1 0,6 2-13,-1-1 1,0-1-1,1 0 1,-1-1-1,22-4 0,-24 3 27,-1-1-1,0-1 0,0 0 1,0 0-1,0 0 0,-1-1 1,1-1-1,-1 1 0,-1-1 1,1-1-1,-1 0 0,0 0 1,0 0-1,-1 0 0,0-1 1,-1 0-1,1-1 0,6-14 1,-2 3 33,-1-1 0,-1 0 1,-1 0-1,0 0 1,-2-1-1,-1 0 0,2-25 1,-4 26 7,-1 1 1,0 0-1,-2-1 0,-1 1 1,-4-23-1,5 39-83,0 0-1,0-1 1,0 1 0,0 0-1,-1 0 1,0 0 0,0 0 0,0 0-1,0 0 1,-1 0 0,0 1-1,0-1 1,1 1 0,-2 0 0,1 0-1,0 0 1,-1 0 0,1 1 0,-1-1-1,0 1 1,0 0 0,0 0-1,0 0 1,0 1 0,0-1 0,-1 1-1,1 0 1,0 0 0,-9 0 0,-15 0-2509,10 1-1314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8:58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6915,'0'0'7075,"134"32"-6706,-73-30-161,2 1-64,-1 4-144,-5 3-801,-43-4-3697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0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25 128,'0'0'12278,"-10"2"-11902,-32 10-283,41-11-95,0 0 0,0 0 0,-1 0 1,1 0-1,0 0 0,0 0 0,0 0 0,0 0 0,1 0 0,-1 0 0,0 1 0,0-1 0,1 0 0,-1 1 0,1-1 0,-1 0 1,1 1-1,-1-1 0,1 3 0,-1 27-96,1-21 45,1-8 49,-1 0 1,0 0-1,1 0 0,-1 0 1,1 0-1,0 0 1,0 0-1,0 0 0,0 0 1,0 0-1,0 0 1,0-1-1,0 1 0,1 0 1,-1-1-1,1 1 1,-1-1-1,1 1 0,0-1 1,0 0-1,-1 0 1,1 0-1,0 0 0,0 0 1,0 0-1,0 0 1,0-1-1,0 1 1,0-1-1,0 0 0,4 1 1,10 1-30,0 0 1,0-1 0,20-2-1,-18 1-2,-9 0 4,-1-1 1,1 1 0,-1-1-1,0 0 1,0-1 0,1 0 0,-1-1-1,-1 1 1,1-1 0,10-6-1,-15 7 53,0 0 0,0 0 0,0-1-1,0 1 1,-1-1 0,1 0 0,-1 1-1,1-1 1,-1 0 0,0-1 0,0 1-1,-1 0 1,1-1 0,-1 1 0,1-1-1,-1 1 1,0-1 0,0 1 0,-1-1-1,1 0 1,-1 0 0,0 1 0,0-1-1,0 0 1,-1-4 0,1 6 14,-1 0 0,0 0 0,1 0-1,-1 0 1,0 0 0,0 1 0,0-1 0,0 0 0,-1 1 0,1-1 0,0 0 0,-1 1 0,1-1 0,-1 1-1,1 0 1,-1 0 0,0-1 0,0 1 0,1 0 0,-1 1 0,0-1 0,0 0 0,0 0 0,0 1 0,0-1 0,0 1-1,-3-1 1,-8-1 188,0 0-1,-26 0 0,37 2-209,-17-1-242,-47 2 921,62 0-1080,0-1 1,1 1-1,-1 0 0,0 0 1,1 0-1,-1 0 1,1 1-1,-1-1 1,1 1-1,0 0 1,-1 0-1,1 0 1,0 0-1,-4 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1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14 64,'0'0'11384,"-17"-3"-9994,-52-7-782,68 10-596,-1 0 0,0-1-1,0 1 1,0 0 0,0 0-1,1 1 1,-1-1 0,0 0-1,0 1 1,0-1 0,1 1-1,-1-1 1,0 1 0,1 0 0,-1 0-1,0-1 1,1 1 0,-1 0-1,1 1 1,0-1 0,-1 0-1,1 0 1,0 1 0,0-1-1,-1 1 1,1-1 0,0 1 0,0-1-1,1 1 1,-1-1 0,0 1-1,1 0 1,-1 0 0,0 2-1,-3 6 36,-8 19-15,0 0-1,3 1 1,0 0-1,-6 44 1,8-20-52,-1 94 0,8-145 17,-1 1 0,1-1 0,0 1 0,0-1 0,1 0 0,-1 1 0,1-1 0,0 1 0,0-1 0,0 0 0,0 0 0,0 1 0,1-1 0,-1 0 1,1 0-1,0 0 0,0-1 0,0 1 0,0 0 0,1-1 0,-1 1 0,1-1 0,-1 0 0,1 0 0,0 0 0,0 0 0,0 0 0,0-1 0,0 1 0,0-1 0,1 0 0,-1 0 0,0 0 1,1 0-1,-1-1 0,0 1 0,7-1 0,0 1-6,0-1 0,0-1 1,0 1-1,-1-2 1,1 1-1,-1-1 0,1-1 1,-1 0-1,1 0 1,-1 0-1,0-2 0,-1 1 1,1-1-1,-1 0 1,0 0-1,0-1 0,-1-1 1,1 1-1,-1-1 0,-1 0 1,11-15-1,-9 12 49,-2 0-1,0-1 0,0 0 1,-1 0-1,0-1 0,0 1 0,-2-1 1,1 0-1,-2 0 0,0 0 1,0-1-1,-1 1 0,0-1 1,-2-15-1,1 23 1,0-1 0,-1 1 0,0-1 0,0 1 0,0-1 0,0 1 0,-1 0 0,0-1 0,0 1 0,-1 0 0,1 0 0,-1 0 0,0 1 0,0-1 0,-1 1 0,1 0 0,-1 0 0,0 0 0,0 0 0,-1 0 0,1 1 0,-9-5 0,3 2-19,-1 1 0,1 1 0,-1 0 0,0 0 1,-1 1-1,1 0 0,0 1 0,-1 1 0,0 0 0,-12 0 0,22 1-180,0 0-1,-1 0 0,1 0 1,0 0-1,0 1 0,0-1 0,0 1 1,0-1-1,0 1 0,0 0 1,0 0-1,0 0 0,0 0 0,0 0 1,-3 3-1,3-3-446,1 1-1,0 0 1,-1-1 0,1 1-1,0 0 1,0 0-1,0 0 1,0 0 0,1 0-1,-2 4 1,-2 14-5597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5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8052,'0'0'992,"19"0"-432,278-1 1807,359-32 43,-388 16-1789,-193 13-405,115 8 0,-171-3-109,-5 0 97,0 0-1,0 1 1,0 1 0,23 7 0,-7-3 3198,17-9-3502,-21 1 261,136 3 164,-48 0-1175,-37-1-2907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2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10341,'0'0'2673,"121"0"-2833,-58 2 192,7 10-32,-42-9-2529,-5 4-2337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2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8180,'0'0'2131,"20"-11"-2144,130-75 232,-143 81-278,1 0 0,0 1 0,0 1 0,0-1 0,0 1 0,0 1 0,1-1 0,-1 1 0,1 1 0,8-1 1,-16 2 50,0 0 1,0 0 0,0 0 0,-1 0-1,1 0 1,0 0 0,0 1 0,-1-1-1,1 0 1,0 1 0,-1-1 0,1 0 0,0 1-1,-1-1 1,1 1 0,0-1 0,-1 1-1,1-1 1,-1 1 0,1 0 0,-1-1 0,1 1-1,-1-1 1,1 1 0,-1 0 0,0 0-1,1-1 1,-1 1 0,0 0 0,0 0 0,0-1-1,1 2 1,0 30 16,-2-20 2,0 10 74,-1 1 1,-1-1 0,0 1-1,-13 36 1,-36 78-157,40-114-1036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3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11221,'0'0'1633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3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7603,'0'0'1329</inkml:trace>
  <inkml:trace contextRef="#ctx0" brushRef="#br0" timeOffset="1">0 419 5827,'0'0'0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4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7844,'0'0'1776,"-15"20"-1584,-1 0-158,5-7 13,1 1 0,0 0-1,0 0 1,2 1 0,0 0 0,0 1 0,-7 26 0,7-15 140,2 1 1,1-1-1,1 1 1,1 0-1,2 0 1,4 51-1,-3-75-189,0 0-1,1-1 0,0 1 1,0 0-1,0 0 1,0-1-1,0 1 0,1-1 1,0 1-1,-1-1 1,1 1-1,1-1 0,-1 0 1,0 0-1,1 0 0,-1 0 1,1-1-1,0 1 1,0-1-1,0 1 0,0-1 1,1 0-1,-1 0 1,1-1-1,-1 1 0,1-1 1,-1 0-1,1 1 0,0-2 1,0 1-1,-1 0 1,1-1-1,0 1 0,0-1 1,0 0-1,0-1 1,-1 1-1,1-1 0,0 1 1,0-1-1,-1 0 0,1-1 1,0 1-1,-1-1 1,1 1-1,-1-1 0,0 0 1,1 0-1,-1 0 1,3-4-1,4-5 78,0 0 1,-1 0-1,0-1 0,-1 0 1,-1-1-1,0 0 0,9-22 1,-8 14 9,-1-1 0,-1 1 1,-1-1-1,4-30 1,-8 45-53,0 0 0,-1 0 0,0 0 0,0 0 0,0 0 0,-3-10 0,2 15-62,1 0 0,-1 0-1,0 1 1,0-1 0,0 1 0,0-1 0,0 0 0,0 1 0,0 0 0,-1-1 0,1 1 0,0 0 0,-1 0 0,1 0 0,-1-1 0,0 2 0,1-1 0,-1 0 0,0 0 0,1 0 0,-1 1 0,0-1 0,0 1 0,0 0 0,0-1 0,1 1 0,-4 0 0,-4-1-651,0 1-1,0 0 1,0 0 0,0 1-1,1 0 1,-1 1 0,0 0-1,1 0 1,-1 1-1,1 0 1,0 1 0,-13 6-1,0 4-248,0 1-1,-37 35 0,-10 15 11357,122-67-8969,101-13-247,-55 12-5071,-87 3-1460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04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1441,'0'0'9377,"0"19"-9257,0 160-45,0-177-196,0 1 0,0-1 0,1 1 0,-1-1 0,0 0-1,1 1 1,0-1 0,-1 0 0,1 1 0,0-1 0,0 0 0,0 0 0,3 4 0,-4-6 70,1 1 0,0 0-1,0-1 1,0 1 0,0-1 0,0 1 0,0-1 0,0 1 0,0-1 0,1 0 0,-1 1 0,0-1 0,0 0 0,0 0 0,0 0 0,0 0 0,0 0 0,1 0 0,-1 0 0,0 0 0,0 0 0,0-1 0,0 1 0,0 0 0,0-1-1,0 1 1,0-1 0,0 1 0,0-1 0,0 0 0,0 1 0,0-1 0,1-1 0,5-4 58,0 1 1,-1-1-1,0 0 0,8-11 0,24-22 44,-36 37-21,1 0-1,0 0 1,0 1-1,0-1 1,0 1 0,0-1-1,0 1 1,0 0 0,1 0-1,-1 0 1,0 0-1,1 1 1,5-1 0,-7 1 54,0 0 0,0 0 0,0 0 0,0 0 0,0 1 0,0-1 0,0 0 0,0 1 0,0 0 0,0-1 0,0 1 0,0 0 0,0 0 0,0 0 0,0 0 0,0 0 0,-1 1 0,1-1 0,2 3 0,-2 0 11,0-1 1,0 1-1,0 0 0,-1-1 1,0 1-1,1 0 1,-1 0-1,-1 0 0,1 0 1,0 5-1,1 23 228,0 0-1,-3 35 1,0-53-895,-1-1 0,0 1-1,-8 25 1,1-21-3910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30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9588,'0'0'865,"45"32"-737,-22-25-112,-2-2 112,-6 0-128,-5-3-368,-5-2-817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31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5138,'-33'3'2636,"29"13"-2124,-7 33 692,-11 91-1,-36 646 2396,-6-337-3065,21-196-337,-6 90-133,30-239-11,11-66-51,2 0 0,-4 67 0,10-78 16,-1 1 1,-2-1 0,-10 44-1,9-47-17,1 1 0,1-1 0,3 49-1,0-28 0,-1-38 35,0 1 0,0-1 1,1 0-1,1 1 0,-1-1 0,1 0 1,0 0-1,1 0 0,0 0 1,0-1-1,0 1 0,1-1 0,7 11 1,-4-9 31,1 0 0,0 0 0,0-1 1,1 0-1,0 0 0,0-1 1,1 0-1,12 5 0,4 4-62,29 12 493,-51-25-1025,0-1-1,0 0 0,0 1 1,1-2-1,-1 1 0,6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32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2 720,'0'0'11061,"-6"-2"-10911,18 7 52,0-1 0,-1 2 0,0-1 0,0 2 0,18 12 0,-12-7-112,33 16 0,-17-14-22,-1 2 0,60 39-1,-89-53-49,0 0-1,0 0 1,0 0 0,-1 1-1,1-1 1,0 1-1,-1-1 1,0 1 0,1 0-1,-1 0 1,0 0-1,-1 0 1,1 0 0,0 1-1,-1-1 1,0 0 0,0 1-1,0-1 1,1 7-1,3 42 321,-1 0 0,-6 73 0,1-35-325,-18 344 70,4-278-58,-30 209 12,-12 21-35,50-323 9,-27 351 24,32-300 158,-6 0 1,-24 127 0,30-230-172,0 3 104,-1 0-1,0 0 1,-9 19-1,11-29-9,-1 0 0,0-1-1,0 1 1,0-1 0,0 0-1,-1 1 1,1-1 0,-1 0-1,0-1 1,0 1 0,0 0 0,0-1-1,-1 0 1,1 0 0,0 0-1,-1 0 1,-4 2 0,-57 13 895,46-13-818,0 1 0,-26 11 0,45-16-229,-1 0 0,1 0 0,0 0 0,0 1 0,-1-1 0,1 0 1,0 0-1,0 0 0,-1 0 0,1 1 0,0-1 0,0 0 0,0 0 0,-1 0 0,1 1 1,0-1-1,0 0 0,0 0 0,0 1 0,0-1 0,0 0 0,-1 0 0,1 1 1,0-1-1,0 0 0,0 1 0,0-1 0,0 0 0,0 0 0,0 1 0,0-1 0,0 0 1,0 1-1,0-1 0,0 0 0,0 0 0,1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38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2843 2449,'2'-5'9223,"12"-25"-9119,7-13-45,1 0 1,3 2-1,54-70 1,-17 25-44,-3-2 0,63-131 0,-90 161 26,39-56 0,9-15 28,-50 80-33,2 0 0,2 2 0,49-52-1,136-111 49,-19 54-78,-57 47-8,65-62 56,150-115 74,-335 269-110,89-64 37,165-90 0,-196 128-40,-1-1 104,3 4 0,157-55 0,-105 44 58,-98 35-33,0 1-1,50-12 0,80-6-54,-30 10 98,-5 2 49,-124 19-208,15-4 357,0 1 0,1 1 0,38-1 1,-62 5-517,1 1 1,-1-1-1,1 1 1,-1-1 0,1 1-1,-1-1 1,0 1 0,1 0-1,-1-1 1,0 1 0,1 0-1,-1-1 1,0 1-1,0 0 1,1-1 0,-1 1-1,0 0 1,0 0 0,0-1-1,0 1 1,0 0 0,0 0-1,-1 0 1,1 24-3996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08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1 105 176,'22'12'14075,"3"-12"-14839,-21 0 1321,228 10 1022,-153-10-1365,115-1 151,-152-2-281,0-1 1,64-16 0,-71 11-74,17-5 20,79-11 1,-12 12 108,362-25 467,-406 38-491,268 9 470,-139-2-343,-22-1-171,225-2 275,-221-6-1,-169 2-347,84-1 62,0 5 0,115 18 0,-158-14 3,65 0 0,33 4 275,-75-2 117,102-1 0,-181-8-463,0-1 0,-1 1 1,1 0-1,0 0 0,-1-1 0,1 1 0,0 0 1,-1 1-1,1-1 0,-1 0 0,0 0 0,1 1 0,0 1 1,5 4-155,-1-2-108,17 16-3403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3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 5795,'0'0'4420,"11"0"-3822,-5-1-514,-3 1-47,0 0 0,0-1 1,0 1-1,0 0 0,0 0 0,0 1 1,0-1-1,0 1 0,0-1 1,0 1-1,0 0 0,-1 0 1,1 0-1,0 0 0,0 1 1,-1-1-1,1 1 0,-1 0 0,1 0 1,-1 0-1,0 0 0,3 3 1,4 8 152,-2 0 1,1 0 0,-2 0 0,0 1-1,0 0 1,-2 0 0,1 1 0,-2-1-1,0 1 1,-1 0 0,0 0 0,-1-1 0,-2 27-1,1-36-153,-1 0-1,0 1 0,0-1 1,0 0-1,0 0 1,-1 1-1,0-1 0,0 0 1,0-1-1,-1 1 1,0 0-1,0-1 0,0 1 1,0-1-1,-1 0 1,-6 6-1,-4 2 73,-2 0 0,1-2 0,-25 14 0,24-15-1210,0 0 1,-24 20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5825 2747 7123,'0'0'4421,"-1"-12"-3735,1 10-676,-25-218 1683,19 184-1400,-2 1 0,-2-1-1,-1 1 1,-22-47-1,-32-57 237,-81-155 234,122 254-625,-2 0-1,-2 2 1,-1 0-1,-65-62 1,-158-111 208,123 107-287,-321-256-2,393 317-50,-2 3 1,-2 1-1,-1 4 1,-82-34 0,57 35 8,-2 4 1,-161-34 0,-77 4 71,-163-34-59,-1316-189 593,1432 235-301,24 2 59,235 39-235,69 5-184,0-2-1,-72-14 1,118 18-69,0 0 1,-1 0-1,1-1 1,0 1-1,-1 0 1,1 0-1,0 0 1,-1 0-1,1 0 1,0-1-1,-1 1 1,1 0-1,0 0 1,0-1-1,-1 1 0,1 0 1,0 0-1,0-1 1,-1 1-1,1 0 1,0-1-1,0 1 1,0 0-1,0-1 1,0 1-1,0 0 1,-1-1-1,1 1 1,0 0-1,0-1 1,0 0-1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1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24 4658,'0'0'7099,"-12"-4"-6250,-9-1-542,0 0-1,0 1 1,0 1 0,-21 0 0,7 4-243,1 1 0,0 1 0,1 2 0,-1 1 0,1 2 0,0 1 0,0 2 0,-39 19 0,62-26-31,-8 4-11,-1 0 1,1 2-1,1 0 1,0 1 0,-21 17-1,37-27-29,-1 1-1,1 0 0,-1 0 1,1 0-1,0 0 0,0 0 1,0 0-1,0 0 1,0 1-1,0-1 0,0 0 1,1 1-1,-1-1 0,1 0 1,0 1-1,0-1 1,0 0-1,0 1 0,0-1 1,0 1-1,1-1 1,0 3-1,0 0-1,1 0 1,-1 0-1,1 0 0,1 0 0,-1 0 1,1 0-1,-1-1 0,6 7 1,16 16 7,1-1 0,0-1 0,2-2 0,57 39 0,-58-46-1562,38 18 1,-40-24-2960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10549,'0'0'2497,"110"-2"-2545,-61-10 176,-3 0-128,-4 2 0,-10 3-1249,-11 0-1296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2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 5555,'0'0'461,"-2"15"-117,-7 202 977,6-179-972,-2 0 0,-1 0 0,-2 0 0,-21 63 0,0-2-232,15-47-62,2 0-1,3 1 1,-5 92 0,14-143-33,0 0 0,0 0-1,0 0 1,1 0 0,-1 0 0,1 0 0,0 0 0,0 0-1,-1 0 1,1 0 0,0-1 0,0 1 0,1 0 0,-1-1 0,0 1-1,1-1 1,-1 1 0,0-1 0,1 0 0,0 1 0,-1-1 0,1 0-1,0 0 1,-1 0 0,1 0 0,0-1 0,0 1 0,0 0-1,0-1 1,2 1 0,8 2 136,1-1 0,-1-1-1,23 1 1,-16-2-47,81 2-644,-83-2-940,-4 0-2868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4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7828,'0'0'5834,"7"5"-5583,214 174 1456,-212-172-1842,0 1-144,1 0-1,0-1 1,0-1 0,1 0-1,18 9 1,-25-15-1170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4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31 297 5362,'0'0'8420,"-30"-5"-8228,62-26 177,14-13 127,7-11-400,4-1 48,3 5-144,-3 6-256,-43 35-2145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7924,'0'0'3911,"6"-4"-4050,6-4 167,-1 0 0,0-1 0,-1-1 0,0 0 0,0 0 0,-1-1 0,15-23 0,23-26 31,-46 58-66,0 1 0,0-1 0,1 1 0,-1 0 0,0-1 1,1 1-1,-1 0 0,1 0 0,0 0 0,-1 0 0,1 0 0,0 0 0,0 1 0,0-1 1,-1 0-1,1 1 0,0 0 0,4-1 0,-6 2-11,0-1 0,1 1 1,-1 0-1,1 0 0,-1 0 0,0-1 0,0 1 1,1 0-1,-1 0 0,0 0 0,0 0 0,0 0 1,0-1-1,0 1 0,0 0 0,0 0 0,-1 1 1,1 2 6,1 56 206,-3 84-398,-4-116-2027,2-12-1927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5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11397,'0'0'3330,"84"29"-2994,-44-10-128,-1-1-192,-1 1 32,-3-2-48,-9 0-368,-5 4-1329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5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0 275 1457,'0'0'12693,"29"-100"-12100,15 57-417,7 2-64,2 3-48,-2 8-64,-1 7-1249,-37 23-2512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3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16,'2'10'14951,"433"-5"-13692,-280 8-1145,1 0 52,184-4 40,63-9 181,-165-6-195,-171 3-81,92-16 0,46-4 64,-51 12-45,25-1 47,367 12 2376,-542 4-3867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6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6819,'0'0'1083,"13"0"-1037,37 2-38,-49-1-11,0 0 0,0 0 1,0-1-1,1 1 1,-1 0-1,0 0 0,0 0 1,0 0-1,-1 0 1,1 0-1,0 0 0,0 1 1,0-1-1,-1 0 1,1 0-1,-1 1 0,1-1 1,-1 0-1,1 1 1,-1-1-1,0 1 0,0-1 1,0 0-1,0 1 1,0-1-1,0 1 0,0-1 1,0 0-1,0 1 1,0-1-1,-1 2 0,0 5-20,0 16-16,-2 0-1,0 0 1,-2 0-1,-12 38 1,1-5 585,13-44-275,1-1-1,1 1 0,-1 22 0,2-35-264,0 0 1,0 0-1,0 1 1,0-1-1,0 0 0,0 1 1,0-1-1,1 0 1,-1 0-1,0 1 1,0-1-1,0 0 0,0 0 1,1 1-1,-1-1 1,0 0-1,0 0 1,0 0-1,1 1 0,-1-1 1,0 0-1,0 0 1,1 0-1,-1 0 1,0 1-1,0-1 0,1 0 1,-1 0-1,0 0 1,1 0-1,-1 0 1,0 0-1,1 0 0,-1 0 1,1 0-1,16-2 57,10-8-330,-11-6-1529,-4-4-2897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6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13558,'0'0'0</inkml:trace>
  <inkml:trace contextRef="#ctx0" brushRef="#br0" timeOffset="1">376 1 6803,'0'0'0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6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5523,'0'0'4241,"114"7"-4241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6419,'0'0'7924,"99"116"-7588,-39-88-112,3-6-144,-4-5 0,-10-5 32,-7-5-112,-12-1-977,-11 1-1199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7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1 265 12518,'0'0'2513,"123"-130"-2433,-40 76-32,5 1-48,-56 36-2161,-13 6-4322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7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6083,'0'0'3991,"4"-1"-3540,-3 1-443,0 0 1,-1 0 0,1 0-1,0-1 1,0 1 0,0 0-1,0 0 1,-1 0 0,1 0-1,0 0 1,0 0 0,0 1-1,0-1 1,-1 0-1,1 0 1,0 0 0,0 1-1,-1-1 1,1 1 0,0-1-1,0 0 1,-1 1 0,1-1-1,0 1 1,-1-1 0,2 2-1,8 29 602,-6-2-387,-1 0 1,-1 1 0,-4 41-1,1-11-858,2-65 423,0 1 0,0-1 0,1 1 0,0 0 0,0 0 0,0-1 0,0 1 0,5-5 0,-1-1 89,0-1 152,1 0 0,0 1 0,0 0 0,1 1-1,14-14 1,-19 20-9,-1 1-1,1-1 1,0 1-1,-1 0 0,1 0 1,0 1-1,0-1 1,1 0-1,-1 1 1,0 0-1,0 0 1,1 0-1,-1 0 0,1 0 1,-1 1-1,0 0 1,1-1-1,-1 1 1,1 0-1,-1 1 1,1-1-1,-1 1 0,1-1 1,4 3-1,-6-2-3,-1-1 0,0 1-1,0 0 1,0 0-1,0 0 1,0 0 0,0 0-1,-1 0 1,1 0-1,0 0 1,0 0 0,-1 0-1,1 0 1,-1 1-1,1-1 1,-1 0 0,1 0-1,-1 1 1,0-1-1,0 0 1,1 3 0,-1 33 527,0-24-357,0 120-426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09:58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55 1521,'0'0'11760,"-7"-3"-11569,7 3-195,1 0 0,-1 0 0,0 0 0,0 0 1,0 0-1,0 0 0,0 0 0,0 0 0,0 0 0,0 0 1,0-1-1,0 1 0,0 0 0,0 0 0,0 0 0,0 0 1,0 0-1,0 0 0,0 0 0,0 0 0,0 0 0,0 0 1,0 0-1,0 0 0,0-1 0,0 1 0,0 0 0,0 0 1,0 0-1,0 0 0,0 0 0,0 0 0,0 0 0,-1 0 1,1 0-1,0 0 0,0 0 0,24-2-39,-1-1 0,0 0-1,0-2 1,23-8 0,-16 5-876,53-8 0,-82 16 890,0 0 0,-1 0-1,1 0 1,0 0 0,0 1 0,0-1 0,0 0 0,0 0-1,-1 0 1,1 1 0,0-1 0,0 1 0,0-1 0,-1 0 0,1 1-1,0-1 1,0 1 0,-1 0 0,1-1 0,-1 1 0,1-1 0,0 1-1,-1 0 1,1 0 0,9 27-167,-5 37 168,-5-55-108,-7 317-104,3-221 291,2 20 36,2-61-53,-2 0 1,-3 1-1,-20 97 0,15-120 134,2-10 236,0-1 0,-2 1 1,-20 44-1,28-73-201,-1-1 0,1 0 1,0 0-1,-1 0 0,0-1 0,0 1 1,0-1-1,0 1 0,0-1 0,0 0 1,0 0-1,-1 0 0,1-1 0,-1 1 0,1-1 1,-1 0-1,0 0 0,1 0 0,-8 1 1,-7-1 186,-1 1 1,-35-4 0,20 1-1069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7684,'0'0'1728,"51"102"-1648,-32-44 192,-2 9 17,-2 5-17,-5 3 48,-4 3-80,-6 1-144,0-4-48,0-5 16,0-7 16,-8-11-80,2-13-912,4-13-609,2-14-1600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3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14 269 2049,'-3'1'8073,"3"0"-8015,0-1-1,0 0 1,0 0 0,0 1-1,0-1 1,-1 0-1,1 0 1,0 0 0,0 1-1,0-1 1,-1 0 0,1 0-1,0 0 1,0 0 0,-1 1-1,1-1 1,0 0 0,0 0-1,-1 0 1,1 0 0,0 0-1,0 0 1,-1 0-1,1 0 1,0 0 0,-1 0-1,1 0 1,0 0 0,0 0-1,-1 0 1,1 0 0,0 0-1,0 0 1,-1 0 0,1 0-1,0 0 1,0-1 0,-1 1-1,1 0 1,0 0-1,0 0 1,-1 0 0,1 0-1,0-1 1,3-14 416,18-25-639,-20 38 175,121-189-247,-121 189 233,1 0 1,-1 0 0,1 1-1,-1-1 1,1 1-1,0-1 1,-1 1-1,1 0 1,0-1-1,0 1 1,0 0 0,0 0-1,0 0 1,0 1-1,0-1 1,0 0-1,0 1 1,1-1-1,2 1 1,-1 0-9,0 0-1,0 1 1,0-1 0,-1 1-1,1 0 1,0 0 0,-1 1-1,1-1 1,-1 1-1,6 2 1,3 4-26,-1 1-1,0-1 0,0 2 1,18 20-1,-23-24 19,1 1-330,-1-1 1,0 1-1,0 0 1,-1 0-1,0 1 1,0-1-1,-1 1 0,0 0 1,0 0-1,-1 1 1,4 13-1,-6-4-5290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3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6819,'0'0'7347,"80"104"-6994,-44-61-161,-4-6-176,0-4 48,-5-4 32,-4-7-96,-6-1-592,-10-1-1089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46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1 423 10149,'0'0'0,"140"-77"-529,-75 12 209,-5-7-960,-4-2-497,-13 4-16,-14 6-944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3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11061,'0'0'2529,"38"-109"-2209,9 68-64,6-2-127,1 6-113,-3 6-16,-36 26-1985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4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43 5635,'0'0'6224,"-3"17"-5813,-9 56-262,11-70-145,0-1 0,1 1-1,-1-1 1,1 1 0,0-1 0,0 1 0,0 0-1,0-1 1,0 1 0,0-1 0,1 1 0,-1-1-1,1 1 1,0-1 0,0 1 0,0-1 0,0 0-1,0 1 1,0-1 0,1 0 0,-1 0 0,1 0 0,0 0-1,3 3 1,-2-3-11,0-1-1,0 0 1,0 1-1,0-2 1,0 1 0,1 0-1,-1-1 1,0 1-1,1-1 1,-1 0 0,1 0-1,-1 0 1,0-1-1,7-1 1,-7 1 19,0 0 1,1 0-1,-1-1 0,0 1 1,0-1-1,-1 0 0,1 0 1,0 0-1,0 0 1,-1-1-1,0 1 0,1 0 1,-1-1-1,0 0 0,0 0 1,0 1-1,-1-1 0,1 0 1,-1-1-1,1 1 0,-1 0 1,1-6-1,1-3 15,0 0-1,0 0 0,-1-1 1,0-23-1,-2 33-7,0 0-1,0 0 1,0 1 0,0-1-1,-1 0 1,1 0 0,-1 1-1,0-1 1,0 0-1,1 1 1,-2-1 0,1 1-1,0-1 1,-2-2-1,1 4 39,0-1-1,0 1 0,1 0 0,-1-1 0,0 1 0,0 0 0,0 0 0,-1 0 0,1 0 0,0 1 0,0-1 0,0 1 0,-1-1 1,1 1-1,0 0 0,0 0 0,-3 0 0,-49 0-1129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4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6979,'0'0'2151,"20"14"-2167,25 19 457,-1 3 0,56 58 0,284 382 2205,-162-187-2411,-181-241-389,1-1 0,50 41 0,-68-67-964,1-1 1,1-2-1,1 0 0,0-2 0,48 21 0,-62-33-1477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4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1278 4722,'0'0'6742,"-1"-21"-6579,0 8-147,1 1 1,1 0 0,0 0 0,0 0 0,2 1-1,4-19 1,0 15 24,1 0 0,1 1-1,0 0 1,1 0 0,0 1 0,13-13 0,599-691 1351,-446 531-1117,-149 161-1178,1 2-1,1 1 1,1 1 0,55-28-1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5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12022,'0'0'1360,"108"-5"-1184,-72 5-32,2 0-128,-4 0 0,-3 5-16,-12 11-2177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5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11029,'0'0'2321,"145"0"-2209,-87-12-48,1 0-64,-4 0-192,-41 7-2913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06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0 337 12358,'9'-18'237,"57"-123"-186,-53 111-199,-2 4 52,1 0-1,2 2 1,27-41-1,-39 62 103,1 0 6,-1 12 165,-2 80 884,-2 189-1287,-2-232-2858,-1-14-3757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17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10 14503,'0'0'3473,"-42"-10"-3553,72 10 48,18 0 32,12 4 0,3 6-352,-4 0-1089,-14 9-1008,-39 3-7187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17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11621,'0'0'3378,"135"18"-3442,-61-18-48,-50 0-4482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18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10117,'0'0'2369,"102"-39"-2417,-68 36 48,2 1-224,-1 0-1521,-11 2-592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47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28 1713,'0'0'6235,"-20"-5"-3965,-62-14-237,41 16-246,39 3-1718,1 0 0,-1 0 0,0 0 0,1 1 0,-1-1 0,1 1 0,-1-1 0,1 1 0,0 0 1,-1 0-1,1-1 0,-1 1 0,-1 2 0,1 0-31,0 0 0,1 0 0,-1 0 0,1 0 0,-1 1 1,1-1-1,0 0 0,0 1 0,1-1 0,-1 1 0,1-1 0,-1 6 0,0-1-32,-8 110 117,8 181-1,2-13-262,-4-230-386,-3 0 0,-24 109 0,28-155 445,-1 1 1,0-1-1,0-1 0,-1 1 0,0 0 1,-1-1-1,0 0 0,0 0 0,-1 0 0,-8 9 1,1-9 130,7-14 24,3-21-102,5 11-6,0-1-1,1 0 1,1 1 0,0-1 0,1 1 0,1 0-1,0 1 1,16-26 0,77-108-727,-95 143 691,9-13-96,1-2-156,1 1 0,22-23 0,-33 38 287,0 0-1,0 1 0,0-1 1,1 1-1,-1 0 0,1 0 1,0 0-1,0 0 0,0 1 1,1 0-1,-1 0 0,0 1 0,1-1 1,-1 1-1,10 0 0,-14 1 43,0 0-1,0 0 0,1 1 1,-1-1-1,0 1 0,0-1 1,1 1-1,-1-1 0,0 1 1,0 0-1,0-1 0,0 1 0,0 0 1,0 0-1,0 0 0,0 0 1,0 0-1,0 0 0,-1 0 1,1 0-1,0 0 0,0 2 1,13 32 242,-10-25-187,9 32 55,-11-31-282,1-1 0,0 0 0,1 0 0,0-1 0,0 1-1,1-1 1,0 1 0,10 11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19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6707,'-2'14'1286,"-7"83"-870,3 100-1,0 21 216,-30 680 490,38-748-1154,-5 171-724,-17-173 440,0-6 279,4 211-85,17-343 112,0 1-1,1 0 1,0-1-1,1 0 0,0 1 1,0-1-1,8 15 1,-8-19 3,0 0 0,0-1 0,0 1 0,0-1 0,1 0 0,0 0 1,0 0-1,1 0 0,-1-1 0,1 0 0,0 0 0,0 0 0,10 6 1,-7-8 2,-1 0 0,1 0 1,-1-1-1,1 0 1,0 0-1,0-1 1,0 0-1,-1 0 1,1-1-1,0 0 1,13-4-1,-8 2-5,-1-1-1,0 0 1,0-1-1,0 0 1,18-12-1,-7-2-1715,-8 1-4319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19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7940,'0'0'3964,"1"34"-3390,4-10-467,-2-3-37,1 0 0,1-1-1,1 1 1,10 22 0,-14-39-93,0 0 1,0 0 0,0 1-1,1-2 1,-1 1-1,1 0 1,0 0 0,0-1-1,1 0 1,-1 1-1,1-1 1,-1-1-1,1 1 1,0 0 0,0-1-1,0 0 1,1 0-1,-1 0 1,0 0 0,1-1-1,-1 0 1,1 0-1,0 0 1,7 0 0,-5 0-36,0-1 1,1 0-1,-1 0 1,0-1 0,1 0-1,-1 0 1,0 0-1,0-1 1,0 0 0,0-1-1,0 1 1,-1-2-1,1 1 1,-1 0-1,0-1 1,0-1 0,0 1-1,0-1 1,-1 0-1,0 0 1,0 0 0,0-1-1,-1 1 1,7-11-1,-2 1 30,0 0-1,-1 0 1,-1-1-1,-1 0 1,9-31-1,-12 31-1205,0 1-1,-1-1 1,1-25-1,-5 25-1080,-6 2 178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0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2785,'0'0'3573,"0"18"-3291,0-16-271,3 127 980,-1-100-586,1-1 0,2 0 1,9 35-1,-13-59-361,0-1 0,1 0 0,-1 0 0,1 1 0,0-1 0,-1 0 0,2 0 1,-1-1-1,0 1 0,0 0 0,1-1 0,0 1 0,-1-1 0,1 0 0,0 0 0,0 0 0,0 0 0,0-1 0,0 1 1,1-1-1,-1 0 0,0 0 0,1 0 0,-1 0 0,1 0 0,-1-1 0,1 0 0,-1 1 0,6-2 0,-1 1-1,1-1-1,-1 0 0,1-1 1,-1 0-1,1 0 0,-1-1 1,0 0-1,0 0 0,-1-1 0,1 0 1,7-6-1,32-28-139,-1-1 1,-3-3-1,54-65 0,-77 79-3195,-14 13-1961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0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9204,'0'0'1982,"17"-10"-1936,-5 3-30,22-14-8,45-36 0,-56 37-110,-15 12-60,1 0 1,0 1 0,1 0 0,0 1-1,17-9 1,-27 15 192,0 1 1,1-1-1,-1 1 0,1-1 0,-1 1 1,0-1-1,0 1 0,1-1 1,-1 1-1,0 0 0,0-1 1,1 1-1,-1-1 0,0 1 0,0 0 1,0-1-1,0 1 0,0 0 1,0-1-1,0 1 0,0-1 0,0 1 1,-1 0-1,1 0 0,0 2 113,-3 38 329,-2 1 1,-19 74-1,0 4-1066,19-86-2102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5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10645,'0'0'2225,"-10"50"-14375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5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7043,'0'0'5475,"-36"94"-5475,40-77-705,5-13-2416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10565,'0'0'1059,"7"11"-776,48 85 50,-54-94-336,0 0 0,0 0 0,0 0 0,1 0 0,-1-1 0,1 1 0,0 0 0,-1-1 0,1 1 0,0-1 0,0 1 0,0-1 0,0 0 1,0 0-1,0 0 0,0 0 0,0 0 0,0-1 0,1 1 0,-1 0 0,0-1 0,0 0 0,1 0 0,-1 1 0,0-1 0,1 0 0,-1-1 0,0 1 0,0 0 0,1-1 0,2 0 0,1-1 4,1 0-1,-1-1 1,0 1 0,0-1 0,0 0-1,0-1 1,0 1 0,-1-1-1,9-8 1,-4 2-8,0-1 1,-1 0-1,-1 0 0,1-1 0,-2 0 0,0 0 0,0-1 1,5-17-1,-8 19-872,0-1-1,-1 0 1,-1 1 0,0-1 0,0-1-1,-1-11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6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7764,'0'0'861,"-1"19"-397,0 3-282,-1 97 1165,3-100-1075,1 1 0,1-1 0,6 26-1,-7-37-212,1 0 0,0 0 0,0 0 0,0-1-1,1 1 1,0-1 0,1 0 0,-1 0 0,1-1 0,11 12-1,-13-16-53,1 1-1,-1-1 1,1 0 0,-1 0-1,1 0 1,0 0-1,0-1 1,0 1 0,0-1-1,0 0 1,0 0-1,1-1 1,-1 1-1,0-1 1,0 0 0,1 0-1,-1 0 1,0-1-1,0 1 1,0-1-1,6-2 1,0 0 18,0 0 0,-1-1 0,1-1 0,-1 1 1,0-1-1,0-1 0,12-10 0,133-128-1443,-137 122-1349,-12 11-1150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7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9012,'0'0'4413,"1"3"-4213,3 24-85,-1 0-1,-2 0 1,-2 43 0,-1-11-147,2-59-27,0 0 0,0 0 0,0 1 0,0-1 0,0 0 0,0 0 0,0 1 0,0-1 0,0 0 0,0 0 0,0 1 0,0-1 0,1 0 0,-1 0 0,0 1 0,0-1 0,0 0 0,0 0 0,0 0 0,0 1 0,1-1 0,-1 0 0,0 0 0,0 0 0,0 0 0,1 0 0,-1 1 0,0-1 0,0 0 0,0 0 0,1 0 0,-1 0 0,0 0 0,0 0 0,1 0 0,-1 0 0,0 0 0,0 0 0,1 0 0,-1 0 0,14-4-1059,11-13 178,6-14 635,-16 15 235,1 1 0,0 0 0,23-15-1,-35 27 147,1 0-1,0 0 0,0 0 0,0 1 0,0 0 1,0 0-1,0 0 0,1 1 0,-1 0 0,0 0 1,1 0-1,-1 0 0,1 1 0,0 0 0,-1 1 1,1-1-1,-1 1 0,6 1 0,-8-1-12,-1 0-1,-1 0 1,1 0-1,0 1 0,0-1 1,0 1-1,-1-1 1,1 1-1,0-1 1,-1 1-1,0 0 1,1 0-1,-1 0 1,0 0-1,0 0 1,0 0-1,0 0 1,0 0-1,-1 0 1,1 0-1,0 0 0,-1 1 1,1 2-1,0 10 152,1-1 0,-2 23-1,0-26-168,-1 82-306,-3-73-2151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28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0 114 992,'0'0'8957,"9"-8"-8965,11-7 182,-1 1 0,2 1 1,24-12-1,-32 19-74,0 0-1,0 0 0,1 2 1,-1-1-1,1 2 1,0 0-1,0 1 1,15-1-1,-15 3-54,-7-1-32,0 1 1,0 0 0,-1 1 0,14 2 0,-18-2-2,1 0-1,-1 0 1,0 0 0,1 0 0,-1 0 0,0 1-1,0-1 1,0 1 0,0-1 0,0 1-1,-1 0 1,1 0 0,0 0 0,-1 0-1,1 0 1,-1 0 0,2 3 0,3 9 22,1 1 1,-2-1 0,0 2-1,-1-1 1,0 0-1,-1 1 1,1 16 0,-2 116 126,-2-91-114,-29 477 107,6-201-164,11-78 8,-32 538 2,34-628 11,-7 85 10,16-244 95,0 0 0,0 1-1,0-1 1,-1 0 0,1 1 0,-1-1 0,-1 0 0,-4 9 0,5-13-57,0 0 0,1 0 0,-1 0 0,0 0 0,0 0 0,-1-1 0,1 1 0,0-1 0,-1 1 0,1-1 1,0 0-1,-1 0 0,0 0 0,1 0 0,-1 0 0,0-1 0,1 1 0,-1-1 0,0 1 0,1-1 0,-6-1 0,-78-2 1975,2 0-4524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47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9092,'0'0'3906,"19"12"-9861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35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96,'0'0'64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36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7315,'-77'1'1286,"61"-1"-517,19 3-534,1-1 0,-1 1 0,-1-1 0,1 1 1,0 0-1,-1 0 0,1 0 0,-1 1 1,0-1-1,0 0 0,2 5 0,13 19 237,2-1-1,1-1 1,43 42-1,-34-36-41,-17-19-312,0 0-1,2-1 1,-1 0-1,1-1 1,0 0 0,1-1-1,0-1 1,1-1 0,0 0-1,23 6 1,-31-10-94,239 69 356,-183-57-234,126 12 0,-80-17-113,102 4 76,-167-14-104,19 1 44,80-10 1,234-40 46,-312 41-34,100-27 1,-125 24-38,-16 6-5,0-2 0,0-1 0,-1-1 0,0-1 0,-1-1 0,26-16 1,25-18 157,-44 28 69,37-29 0,-8 1 97,-58 45-433,0-1 0,-1 1 0,1-1 0,0 1 0,0-1 0,0 1 0,0 0 0,-1 0 0,1-1 0,0 1 0,0 0 0,0 0 0,0 0 0,0 0 0,0 0 0,0 0 0,1 1 0,-2-1-93,1 0 0,-1 0 1,1 0-1,-1 0 0,1 0 0,-1 0 1,1 1-1,-1-1 0,0 0 0,5 7-2908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48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0 272,'0'0'8724,"11"11"-8345,15 11-100,0 0 0,2-2-1,44 25 1,-14-16-35,1-2 0,2-2 0,0-3 1,2-3-1,0-3 0,1-3 0,0-2 0,1-3 0,81-1 0,382-22 42,-405 11-436,-66 3-1841,72-10-1,-125 11 1638,0-1 0,0 0 0,0 0 0,0 0 0,0-1 1,0 1-1,0-1 0,0 0 0,0 0 0,-1 0 0,5-3 0,-5-5-2082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48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58 3073,'0'0'5856,"-4"-9"-5583,2 3-261,0 3-7,1 1 0,0 0 0,0-1 0,0 1 0,0-1 0,1 1-1,-1-1 1,0-4 0,2 6 5,-1 0 0,0 0-1,0 0 1,1 1 0,-1-1-1,1 0 1,-1 0 0,1 1-1,-1-1 1,1 0 0,-1 1 0,1-1-1,-1 1 1,1-1 0,0 1-1,-1-1 1,1 1 0,0-1-1,0 1 1,-1-1 0,1 1-1,0 0 1,0-1 0,0 1-1,0 0 1,-1 0 0,1 0 0,0 0-1,0 0 1,0 0 0,0 0-1,0 0 1,-1 0 0,1 0-1,2 1 1,6-1 79,0 1-1,0 1 1,0 0-1,-1 0 1,1 0 0,0 1-1,-1 1 1,1-1 0,-1 1-1,0 1 1,0 0-1,-1 0 1,0 0 0,0 1-1,0 0 1,0 0-1,-1 1 1,10 13 0,-7-9-50,-1 1 1,-1 0 0,0 1 0,0-1 0,-1 1-1,-1 1 1,0-1 0,-1 1 0,0 0-1,-1 0 1,2 21 0,-4-25-13,0 0 0,-1 0 0,0 0 0,0 0-1,-1 0 1,0 0 0,-1 0 0,0 0 0,0 0 0,-1-1 0,-1 1-1,0-1 1,-6 13 0,0-8 7,0-1 0,0-1 0,-14 13 0,19-20-188,-1 0 1,0 0-1,0-1 0,0 1 0,-1-1 0,1-1 0,-1 1 1,-11 3-1,10-6-2234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0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9893,'0'0'1365,"1"17"-1052,-1 3-224,2-1 0,1 0 0,0 1 0,1-1 1,1-1-1,12 30 0,-14-42-54,28 53 268,-29-55-291,0 0-1,1-1 1,0 1 0,0 0-1,0-1 1,0 1-1,1-1 1,-1 0 0,1 0-1,0-1 1,5 4-1,-7-5-15,1 0 0,0-1 0,-1 1 0,1-1 0,0 1 0,-1-1 0,1 0 0,0 0 0,0 0 0,-1-1 0,1 1 0,0 0 0,0-1 0,-1 0 0,1 0 0,-1 0 0,1 0 0,-1 0 0,1 0 0,-1-1 0,0 1 0,1-1 0,-1 0 0,0 1 0,0-1 0,0 0 0,2-4 0,6-5 79,-2-1 1,1-1-1,12-25 0,-12 21 22,117-242 207,-118 234-365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7091,'0'0'1195,"5"16"-98,41 177 1048,-45-191-2105,0 1 0,0 0 0,0-1 0,0 1 0,0-1 0,0 1 0,1-1 0,-1 1 0,1-1 0,-1 0 0,1 0-1,0 0 1,0 0 0,0 0 0,0 0 0,1-1 0,-1 1 0,0-1 0,1 1 0,-1-1 0,5 2 0,-2-2-25,1 0 0,-1 0 1,1-1-1,-1 1 0,1-1 0,-1 0 0,1-1 0,-1 1 0,1-1 1,6-2-1,4-2 28,0-2 0,-1 0 0,0 0 0,0-2 0,-1 1 0,0-2 0,12-11 0,45-27-1967,-62 42 1137,7-3-203,-3 7-3203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1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7507,'0'0'2012,"16"8"-1905,55 23-73,-69-31-27,0 1-1,1-1 1,-1 0-1,1 1 0,-1-1 1,1 0-1,-1 0 0,1-1 1,-1 1-1,0 0 0,1-1 1,-1 1-1,1-1 1,-1 0-1,0 0 0,0 0 1,1 0-1,2-2 0,0-2 27,1 1 0,-1-1 1,0 0-1,6-8 0,-1 2-5,1-2-18,-8 10-17,-1 0 0,0 0 0,1 0 0,0 1 0,0-1 0,-1 1 0,2-1 0,-1 1 0,0 0 1,4-2-1,-4 13 213,-3-7-156,0 238 1534,-1-233-1775,1 0 0,1 0 0,-1 0 0,1 0-1,0 0 1,1-1 0,0 1 0,4 11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1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1 144,'0'0'12518,"99"85"-12134,-69-47-208,1-4-112,-1 0 0,-1-3-64,-7-4-592,-6 0-2466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1201,'0'0'12405,"27"-106"-11957,14 53-352,5-2 33,3 6-113,1 6-16,-7 11-2193,-31 30-1665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2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0 183 384,'0'0'11035,"18"-14"-10838,140-120 80,-151 128-296,-2 2-12,0 0 0,0 0-1,0 0 1,0 1 0,1-1 0,5-2 0,-11 6 35,0 0-1,0 0 1,1 0-1,-1 0 1,0 0-1,0 0 1,0 0-1,0 0 1,0 0 0,1 0-1,-1 0 1,0 1-1,0-1 1,0 0-1,0 0 1,0 0-1,0 0 1,0 0-1,1 0 1,-1 0 0,0 0-1,0 0 1,0 0-1,0 0 1,0 0-1,0 1 1,0-1-1,0 0 1,0 0 0,0 0-1,1 0 1,-1 0-1,0 0 1,0 0-1,0 1 1,0-1-1,0 0 1,0 0-1,0 0 1,0 0 0,0 0-1,0 0 1,0 1-1,0-1 1,0 0-1,0 0 1,0 0-1,0 0 1,0 0 0,0 1-1,0-1 1,-1 0-1,1 0 1,0 0-1,0 0 1,0 0-1,0 3 96,-6 144 1714,1-8-4106,5-122-2888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47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9124,'0'0'4970,"-1"30"-4652,-5 91-231,-9 222 117,15-141-507,0-120-5957,-2-92 2530,-4-5 2447,-1 0 533,-30-85 1536,-20-60 7048,55 151-7155,0 1-1,0-1 1,1-1 0,1-17 0,0 26-672,0 1 1,0-1-1,1 0 1,-1 0-1,0 0 1,1 0 0,-1 1-1,0-1 1,1 0-1,-1 0 1,1 0-1,-1 1 1,1-1 0,0 0-1,-1 1 1,1-1-1,0 1 1,-1-1-1,1 1 1,0-1-1,0 1 1,0-1 0,-1 1-1,1 0 1,0-1-1,0 1 1,1 0-1,30-6 19,-26 5-2,201-4-419,-152 5-1456,-31 1-2119,-10 1-1825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0:59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10853,'0'0'1120,"-6"123"-943,-1-62-145,1 4 48,2-5-48,2-4-32,2-6-449,0-42-2256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0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9524,'0'0'4755,"127"-79"-4595,-73 79-160,4 0-705,-35 0-2336,-6 0-2274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0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9989,'0'0'1744,"104"106"-1696,-72-84 16,6-7-64,-2-3 0,-2-8-672,-26-4-2209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0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6227,'0'0'1224,"4"17"-1066,-3-11-133,3 10 143,-1-1 0,2 0 1,0 0-1,1 0 0,1 0 0,0-1 1,14 19-1,-17-28-72,0-1 1,0 0-1,1 0 0,-1 0 0,1 0 1,0-1-1,0 0 0,1 0 0,-1 0 1,1-1-1,-1 0 0,1 0 0,8 2 0,-11-3-71,1-1-1,0 1 0,0-1 1,0 1-1,0-1 0,1-1 0,-1 1 1,0 0-1,-1-1 0,1 0 0,0 0 1,0 0-1,0 0 0,0-1 0,-1 0 1,1 1-1,-1-1 0,1 0 0,-1-1 1,5-3-1,6-10 149,-1 1-1,0-2 1,-1 1 0,-1-2-1,15-32 1,34-97-2551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1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7491,'0'0'427,"-1"20"-275,-2 10-111,0-6 47,2-1 0,2 38 0,-1-58-75,0 0 0,1 0 1,-1 0-1,1-1 0,0 1 1,0 0-1,0 0 0,0 0 1,0 0-1,0-1 0,1 1 1,-1-1-1,1 1 0,0-1 1,0 0-1,0 1 0,0-1 1,0 0-1,0 0 0,1 0 1,-1-1-1,1 1 0,-1-1 1,6 3-1,-5-3 12,0 0-1,1 0 1,-1 0 0,1-1 0,0 1 0,-1-1-1,1 0 1,0 0 0,-1 0 0,1-1-1,-1 1 1,1-1 0,-1 0 0,1 0 0,-1 0-1,1 0 1,-1 0 0,0-1 0,1 0-1,5-4 1,2-4 204,1-1-1,-1 0 0,-1 0 1,0-2-1,0 1 0,12-22 1,-12 17-479,1 2 1,0-1-1,26-25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1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10341,'0'0'1152,"10"-4"-938,33-9-33,-42 13-173,0 0 1,-1 0-1,1-1 1,0 1-1,0 0 0,0 0 1,0 0-1,0 0 0,0 0 1,0 0-1,0 1 0,0-1 1,0 0-1,0 0 0,0 1 1,0-1-1,0 0 1,0 1-1,0-1 0,0 1 1,-1-1-1,1 1 0,0 0 1,0-1-1,-1 1 0,1 0 1,0 0-1,-1-1 0,1 1 1,-1 0-1,1 0 0,-1 0 1,1 1-1,6 30 108,-7-27-86,1 15-32,-1-1-1,0 1 1,-2 0 0,0 0 0,-1 0 0,-1-1 0,-1 0 0,-10 28 0,11-38 33,1 1 0,0-1 1,0 1-1,1 0 0,1 0 0,-1 11 1,2-21-33,0 1 1,1 0 0,-1 0-1,1-1 1,-1 1 0,1-1 0,-1 1-1,1 0 1,-1-1 0,1 1-1,-1-1 1,1 1 0,0-1-1,-1 0 1,1 1 0,0-1-1,0 0 1,-1 1 0,1-1 0,0 0-1,0 0 1,-1 0 0,1 1-1,0-1 1,0 0 0,0 0-1,-1 0 1,2-1 0,32 2-34,-27-1 15,1 0-42,-4 0-82,0 0-1,0 0 0,0 0 0,0 0 0,0-1 0,0 1 0,-1-1 0,1 0 0,0 0 1,0-1-1,-1 1 0,6-3 0,10-11-3130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1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5378,'0'0'6499,"26"100"-5986,3-71-17,1-3-240,6-4-80,0-1-32,0-4-80,-1-4 0,-11 1-64,-9 2-1424,-11-1-817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1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8916,'0'0'4690,"59"-105"-4418,2 59-112,3 4-128,1 7-32,-10 10-1808,-42 25-1826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6355,'0'0'1489,"18"5"-1183,56 18-114,-70-22-177,-1 0-1,1 1 0,-1 0 0,0 0 0,0 0 0,0 0 0,0 1 0,0-1 0,0 1 0,-1 0 0,1-1 1,-1 1-1,0 0 0,0 0 0,0 1 0,0-1 0,-1 0 0,1 1 0,-1-1 0,0 1 0,0-1 0,1 8 1,-1-1 3,0-1 1,-1 1 0,0 0 0,0 0 0,-1 0 0,-3 12 0,1-12-10,0 0 1,-1 0 0,-1 0-1,1-1 1,-1 1 0,-1-1-1,-7 9 1,-10 19 457,22-36-408,0 1 0,0-1 0,0 1 0,1-1 0,-1 0-1,0 1 1,1-1 0,-1 1 0,1 0 0,-1-1 0,1 1 0,0-1 0,0 1 0,0 0 0,0-1 0,0 1 0,0-1-1,0 1 1,0 0 0,1-1 0,-1 1 0,1-1 0,-1 1 0,2 1 0,-1-1-39,1-1 0,-1 1-1,1-1 1,0 0 0,-1 0 0,1 1 0,0-1 0,0 0-1,0 0 1,0-1 0,0 1 0,0 0 0,0-1 0,0 1-1,4 0 1,5 0-338,0-1 0,0 1 0,1-2 0,-1 1 1,14-4-1,-3-6-2823,-8-4-2352</inkml:trace>
  <inkml:trace contextRef="#ctx0" brushRef="#br0" timeOffset="1">477 185 12486,'0'0'1264,"83"-32"-14966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2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7475,'0'0'-205,"19"1"-3383,-3-1 3085,124 9-2097,-80-2 3769,79 0 7732,-96-7-9344,-1 0-3619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48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3 5314,'0'0'7094,"-8"-1"-6085,2 0-861,-1 1 0,1-1 0,-1 1 0,1 1-1,0-1 1,-1 1 0,1 0 0,-9 3 0,12-3-85,0 0 0,0 0-1,0 0 1,0 1 0,0-1-1,0 1 1,0 0 0,0 0-1,1 0 1,-1 0 0,1 0-1,0 1 1,-1-1 0,1 1 0,0-1-1,1 1 1,-1 0 0,0 0-1,1 0 1,-1 0 0,0 5-1,-1 1-39,2 0-1,-1 0 0,1 0 1,1 0-1,-1 0 1,1 1-1,1-1 0,0 0 1,4 16-1,2 1-27,2-1 0,11 24 0,4 11 44,-22-56-34,-1 0 0,1 1-1,-1-1 1,0 1-1,-1-1 1,1 1-1,-1 0 1,0 4 0,0-7-1,-1 0 0,1 0 0,0 0 0,-1-1 1,0 1-1,1 0 0,-1 0 0,0 0 0,0-1 1,0 1-1,0-1 0,0 1 0,0-1 0,0 1 0,-1-1 1,1 1-1,0-1 0,-1 0 0,1 0 0,-1 0 1,-2 2-1,-13 5 30,-1 0 1,0 0-1,-1-2 0,1-1 1,-1 0-1,0-1 1,0-1-1,-21 1 0,38-4-781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2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7828,'0'0'1622,"7"19"-1492,22 63-82,-28-78-42,0 1-1,1-1 0,0 1 0,0-1 0,0 0 0,0 1 0,1-1 0,-1 0 0,7 6 1,-7-9-9,0 0 1,0 0-1,1 0 1,-1 0-1,0 0 1,1-1-1,-1 1 1,0-1-1,1 0 1,-1 1-1,1-1 1,-1 0-1,5-1 1,-5 1-1,3-1 10,-1 1 0,0-1 1,0-1-1,0 1 0,0-1 0,0 1 1,0-1-1,0 0 0,-1 0 1,1-1-1,-1 1 0,1-1 0,-1 0 1,0 0-1,4-4 0,9-11 142,20-29-1,-28 36-105,9-11-338,-1-1-1,-1-1 1,-2 0 0,0 0 0,15-43-1,-25 49-3484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3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1953,'0'0'3463,"1"14"-2121,3 38 172,3 0 1,25 95-1,-31-145-1481,-1 1-1,1-1 0,0 1 1,0-1-1,1 1 0,-1-1 1,1 0-1,-1 0 1,1 0-1,-1 1 0,1-2 1,0 1-1,0 0 0,0 0 1,0 0-1,0-1 1,1 1-1,-1-1 0,0 0 1,1 0-1,-1 0 0,1 0 1,-1 0-1,1 0 1,3 0-1,-2-1-13,0 0-1,0-1 1,-1 1-1,1-1 1,0 0 0,-1 0-1,1 0 1,-1-1-1,1 1 1,-1-1 0,0 0-1,0 0 1,1 0-1,-1 0 1,0 0 0,-1-1-1,5-3 1,46-49 599,18-18-3389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7956,'0'0'2945,"2"19"-2169,-1 6-572,0-3-77,1 0 0,0 0 1,9 33-1,-11-53-132,1 0 0,0 0 0,-1 0 0,1 0 1,0 0-1,0 0 0,0 0 0,0 0 0,0 0 0,1 0 1,-1 0-1,0 0 0,1-1 0,0 1 0,-1-1 1,1 1-1,3 1 0,-4-3-59,0 1 1,1-1-1,-1 0 1,1 1-1,-1-1 1,1 0-1,0 0 0,-1 0 1,1 0-1,-1 0 1,1 0-1,-1-1 1,1 1-1,-1 0 1,0-1-1,1 1 0,-1-1 1,1 0-1,1 0 1,4-4-94,1-1 0,-1 0 1,0 0-1,0 0 1,-1-1-1,9-10 0,-11 11 179,34-36 4,-35 39-5,0 1 0,0 0 1,0-1-1,0 1 0,0 0 0,1 0 0,-1 1 0,1-1 0,-1 1 1,1 0-1,0 0 0,5-1 0,-9 2 2,1 0 1,-1 0-1,1 0 0,0 0 1,-1 0-1,1 0 0,-1 0 1,1 0-1,-1 0 0,1 0 0,-1 1 1,1-1-1,-1 0 0,1 0 1,-1 1-1,1-1 0,-1 0 1,1 1-1,-1-1 0,0 0 1,1 1-1,-1-1 0,0 0 1,1 1-1,-1-1 0,0 1 0,1-1 1,-1 1-1,0-1 0,0 1 1,0-1-1,1 2 0,1 19 444,-1-16-364,0 148 438,-2-91-4595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10581,'0'0'5186,"49"105"-4962,-18-75-144,7-5-16,-2-3-64,-2-3-48,-7-3-1152,-12-1-1906,-15 2-2704,0 2 1072,-19-16 3505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4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1 275 9540,'0'0'6099,"72"-87"-5907,-10 39-192,7 2 96,-1 8-96,-3 8-944,-12 11-1745,-10 12-1585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04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11429,'0'0'1996,"0"16"-1543,0 5-341,-2 11 70,6 55-1,-4-86-220,0 0 0,0 0 0,1 0 0,-1 0 0,0 0 0,1 1 1,-1-1-1,0-1 0,1 1 0,-1 0 0,1 0 0,0 0 0,-1 0 0,1 0 0,0 0 0,-1-1 0,1 1 0,0 0 0,0 0 0,0-1 0,-1 1 0,1-1 0,2 2 0,-1-2-2,0 1-1,0-1 0,0 0 1,0 1-1,0-1 1,1 0-1,-1 0 1,0 0-1,0 0 0,0-1 1,3 0-1,8-3 28,0 0-1,0-1 0,14-9 0,-10 6 193,-2 3-161,0 0-1,1 1 1,-1 1 0,1 0-1,0 1 1,0 1 0,19 0-1,-32 1 6,-1 0 0,1 0 0,-1 1 0,0-1-1,1 1 1,-1-1 0,0 1 0,1 0 0,-1 0 0,0 0-1,0 0 1,0 0 0,0 0 0,0 0 0,0 1-1,0-1 1,0 1 0,0 0 0,-1 0 0,1-1-1,-1 1 1,1 0 0,-1 0 0,0 0 0,1 0 0,-1 1-1,0-1 1,-1 0 0,1 0 0,0 1 0,0 1-1,1 10 120,0-1-1,0 0 1,-2 1-1,0 19 0,-1-13-150,1-10-114,-1 0 0,0-1-1,-4 17 1,-6 0-2561,10-25 2291,1 0-1,-11 7-4336,10-7 4336,-1-1 1,1 0 0,0 0-1,-1 1 1,-8-1-3109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16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0 608,'0'0'3671,"2"19"-2924,9 212 593,-11-146-549,-4-1 1,-15 88-1,13-139-926,-31 204 1217,27-76-5249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16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6723,'0'0'176,"0"111"528,0-46 49,4 0 447,9-7-399,6-8-81,4-14-144,4-12-448,5-12-96,4-12 32,4 0 273,2-19-289,1-15-48,1-7-529,-4-7-591,-31 26-2114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20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5571,'0'0'5426,"5"0"-4663,134 0 1959,259 3 122,-1 28-1863,-376-28-968,420 47 577,27-46-268,-258-6-238,194-2 94,-125-9 4,-138 4-4,216 0 135,2 0-161,293-7 152,299 16-67,-851 9-101,-99-9-213,-4 0-798,-29-2-4901,8-6-3178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21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8612,'0'0'3740,"20"0"-2758,286 4 1139,400 1-762,-631-5-1267,-36 4 5,-39-4-90,1 0-1,0 0 1,-1 1-1,1-1 1,-1 0-1,1 0 1,0 1-1,-1-1 1,1 0-1,-1 1 1,1-1-1,-1 1 1,1-1-1,-1 1 1,1-1-1,-1 1 0,1-1 1,-1 1-1,0-1 1,1 1-1,-1-1 1,0 1-1,1 0 1,-1-1-1,0 1 1,0-1-1,0 1 1,0 0-1,1-1 1,-1 1-1,0 0 1,0-1-1,0 1 1,0 0-1,0-1 1,-1 1-1,1 0 1,0-1-1,0 1 1,0 0-1,-1-1 1,1 1-1,0-1 1,0 1-1,-1 0 1,1-1-1,-1 1 1,1-1-1,0 1 1,-1-1-1,1 1 1,-1-1-1,1 0 1,-1 1-1,0-1 1,0 1-1,-5 5 31,-1 0 0,0 0 0,-1 0 0,1-1 0,-1 0-1,-15 6 1,-56 20-25,43-23-25,0-2 0,0-1 0,0-2 0,-1-1 1,-48-5-1,32 2-92,-19 0 43,1-4 0,0-4 0,-84-19 0,134 20-110,21 7 165,0 1 1,0 0-1,0 0 0,0 0 0,0 0 0,0 0 0,0-1 0,0 1 0,0 0 0,0 0 1,0 0-1,0 0 0,0-1 0,0 1 0,0 0 0,0 0 0,0 0 0,0 0 0,0 0 1,0-1-1,0 1 0,0 0 0,0 0 0,0 0 0,0 0 0,0-1 0,0 1 0,0 0 1,0 0-1,1 0 0,-1 0 0,0 0 0,0 0 0,0-1 0,0 1 0,0 0 0,0 0 1,1 0-1,-1 0 0,0 0 0,0 0 0,0 0 0,0 0 0,0 0 0,1 0 0,-1 0 1,0 0-1,0 0 0,0 0 0,0 0 0,1 0 0,38-8-178,202-31 434,-30 4-968,-75 22-3525,-124 12 330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0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9476,'0'0'1270,"8"22"-1216,25 71 58,-28-78-90,-1 0 1,-1 1-1,0-1 1,0 24-1,4 15 76,-7-54-99,0 0 0,0 0 0,1 1-1,-1-1 1,0 0 0,0 0-1,0 0 1,0 0 0,0 0-1,1 0 1,-1 0 0,0 0 0,0 0-1,0 0 1,0 0 0,0 0-1,1 0 1,-1 0 0,0 0 0,0 0-1,0 0 1,0 0 0,0 0-1,0 0 1,1-1 0,-1 1-1,0 0 1,0 0 0,0 0 0,0 0-1,0 0 1,0 0 0,1 0-1,-1 0 1,0 0 0,0-1 0,0 1-1,0 0 1,0 0 0,0 0-1,0 0 1,0 0 0,0 0-1,0-1 1,0 1 0,0 0 0,0 0-1,0 0 1,0 0 0,0 0-1,0-1 1,0 1 0,0 0 0,0 0-1,0 0 1,0 0 0,0 0-1,0-1 1,0 1 0,5-14 6,66-312 3717,-70 322-3674,-1 3-26,0 0-1,0 0 0,0 0 0,0 0 1,0 0-1,0 0 0,0 0 1,1 0-1,-1 0 0,0 0 0,1 0 1,-1 0-1,0 0 0,1 0 0,-1 0 1,1 0-1,0 0 0,-1 0 1,1 1-1,-1-1 0,1 0 0,0 0 1,0 1-1,0-1 0,-1 1 1,1-1-1,0 1 0,0-1 0,0 1 1,0-1-1,0 1 0,0 0 0,0-1 1,0 1-1,0 0 0,0 0 1,0 0-1,0 0 0,0 0 0,0 0 1,0 0-1,2 0 0,-2 0-17,0 1 0,-1-1 0,1 0 0,0 0 0,0 1 0,-1-1 0,1 0 0,0 1 0,0-1 0,-1 1 0,1-1 0,0 1 0,-1 0 0,1-1 0,-1 1 0,1-1 0,-1 1 0,1 0 0,-1-1 0,1 1 0,-1 0 0,0 0 0,1 1 0,8 24 89,-7-17-68,5 15 129,5 42 1,-9-43-163,1 0 0,10 29 0,-14-51-14,1 1 0,-1-1-1,1 0 1,0 0 0,-1 1 0,1-1 0,0 0-1,0 0 1,0 0 0,0 0 0,-1 0 0,2 0-1,-1 0 1,0 0 0,0 0 0,0 0 0,0-1-1,0 1 1,1 0 0,-1-1 0,0 1 0,1-1-1,-1 1 1,0-1 0,1 0 0,-1 0 0,1 0-1,-1 1 1,0-1 0,1-1 0,-1 1 0,1 0-1,-1 0 1,0 0 0,1-1 0,1 0 0,2 0-26,-1-1 1,1 0-1,0 0 1,-1 0-1,1-1 1,-1 0-1,0 1 1,7-7 0,14-16-15,-12 12 84,0 0-1,19-13 0,-27 23-37,-1 0 0,1 0 0,0 0 0,0 1-1,0 0 1,0 0 0,0 0 0,0 1-1,0 0 1,1 0 0,-1 0 0,7 0-1,-10 1-42,-1 0 0,1 0-1,0 0 1,-1 0 0,1 0-1,-1 1 1,1-1 0,0 0-1,-1 1 1,1-1 0,-1 1-1,1 0 1,-1 0 0,1-1-1,-1 1 1,1 0 0,-1 0-1,0 0 1,0 0 0,1 1-1,-1-1 1,0 0 0,0 0-1,0 1 1,1 1 0,16 17-818,-17-18 737,1-1 0,0 0 0,0 0 1,0 0-1,1 0 0,-1 0 0,0 0 1,0 0-1,0-1 0,1 1 0,-1-1 1,0 0-1,1 1 0,-1-1 0,0 0 1,1 0-1,-1-1 0,0 1 0,1 0 1,-1-1-1,5-1 0,2-2-141,0 0 0,0 0 0,16-11-1,-9 5 266,-16 10 58,1 0 1,-1 0-1,0 0 0,1 0 0,-1 0 0,1 0 0,-1 0 0,0 0 0,1 0 0,-1 0 0,0 0 0,1 0 1,-1 0-1,0 0 0,1 0 0,-1 0 0,0 0 0,1 0 0,-1 0 0,0 1 0,1-1 0,-1 0 0,0 0 0,1 0 1,-1 1-1,0-1 0,0 0 0,1 0 0,-1 1 0,0-1 0,0 0 0,0 1 0,1-1 0,-1 0 0,0 1 1,0-1-1,0 0 0,0 1 0,0-1 0,7 19 153,-6-13-3,2 2-130,0 0 1,0 0-1,1 0 1,0 0-1,0-1 1,1 0-1,0 0 0,1 0 1,-1 0-1,14 11 1,-14-14-97,0-1-1,1 1 1,0-1 0,0 0 0,0-1-1,0 1 1,0-1 0,0 0-1,1-1 1,-1 1 0,0-1 0,1-1-1,0 1 1,-1-1 0,8-1-1,-10 0-22,1 0 0,-1 0-1,0-1 1,0 1 0,0-1-1,0 0 1,0 0 0,0 0-1,0-1 1,-1 0 0,1 1-1,-1-1 1,0 0 0,0-1-1,0 1 1,0 0 0,-1-1-1,1 0 1,-1 0 0,0 1-1,0-1 1,3-9 0,-4 10 177,1 0 1,-1-1-1,0 1 1,0-1-1,0 1 0,0-1 1,-1 0-1,1 0 1,-1 1-1,0-1 1,0 0-1,0 1 1,-1-1-1,1 0 1,-1 1-1,0-1 1,0 0-1,0 1 0,0-1 1,-1 1-1,1 0 1,-1-1-1,0 1 1,0 0-1,0 0 1,-1 0-1,-3-4 1,-4 1 254,0-1 0,-1 2 1,1 0-1,-1 0 0,0 1 0,0 0 1,0 0-1,-1 2 0,1-1 1,-1 2-1,-14-2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1:3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762 29 6771,'0'0'5320,"-9"-1"-4739,-314-15 2015,312 17-2581,0 0-1,0 1 1,0 0-1,1 1 1,-1 0-1,1 0 1,-1 1-1,1 1 1,0 0-1,1 0 1,-1 1-1,1 0 1,0 0-1,1 1 1,0 0-1,0 1 1,0 0-1,-7 11 1,-3 4 0,1 0 0,2 2 0,0 0 0,2 0 0,-19 49 0,4 4-15,3 1 1,3 1-1,4 1 0,4 1 1,3 0-1,0 92 0,16-29-7,-2-127 8,0 0-1,1 0 0,1-1 1,0 1-1,16 31 0,-4-18-7,1 0 0,2-1 0,0-1 0,3-1 0,0-1 0,48 43 0,-47-49 2,2-1 0,0-2 0,0 0 0,2-2 1,0-1-1,1-1 0,54 18 0,-66-27-7,-1-1 0,1 0 1,-1-2-1,1 0 0,32-1 0,-42-1 12,1-1 0,-1 0 1,1 0-1,-1-1 0,0 0 1,0 0-1,0-1 0,0 0 0,0 0 1,0 0-1,-1-1 0,0 0 1,1 0-1,-1-1 0,7-7 0,9-13 64,-1 0 0,-2-2 0,23-38-1,38-95 67,-67 128-133,-2 0 0,-1-1 0,-1 0 0,-2-1 1,5-54-1,-8 15 7,-9-115 1,0 132 2,-3 0 0,-2 1 1,-2 0-1,-3 1 0,-2 0 1,-3 2-1,-37-74 0,15 39 154,29 55-32,-2 1 0,-25-39-1,34 64 59,1 0 0,-1 0 1,0 0-1,-1 0 0,1 1 0,-1 0 0,0 1 0,0-1 0,0 1 1,-1 1-1,-9-4 0,11 5-1136,0 0 0,1 1 1,-1-1-1,0 1 0,-10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16 576,'0'0'13937,"-16"-5"-13027,10 3-857,2 0-17,-1 1 0,0-1 0,1 1 0,-1 0-1,0 0 1,0 1 0,0-1 0,-10 1 0,13 1-28,-1 0 1,1 0 0,-1 0 0,1 0 0,-1 0 0,1 0-1,0 1 1,-1-1 0,1 1 0,0 0 0,0 0-1,0-1 1,0 1 0,1 0 0,-1 1 0,0-1-1,1 0 1,0 0 0,-1 1 0,1-1 0,0 1-1,0-1 1,-1 6 0,-11 31 56,3 1 1,0 1-1,3-1 0,-3 50 1,4 168 45,6-244-103,1 0 1,0 0 0,1 0 0,1-1 0,0 1 0,0 0 0,2-1 0,8 19 0,-9-24-87,0-1 0,1 1 0,0-1 0,0 0 0,1-1 0,0 1 0,0-1 0,0 0 1,1-1-1,0 0 0,0 0 0,1 0 0,-1-1 0,15 7 0,-12-7-475,33 11-1192,-40-15 1269,0 1 0,0-1 0,0 0 0,0 0 0,0 0 0,0-1 0,0 1 0,5-2 0,12-9-4251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5 7107,'0'0'1841,"-18"-1"-1003,-8-1-412,3 0 522,-41 2-1,63 0-900,0 0 0,0 0 1,0 0-1,0 1 0,0-1 1,0 0-1,0 0 0,0 1 0,0-1 1,0 0-1,0 1 0,0-1 0,0 1 1,1-1-1,-1 1 0,0-1 1,0 1-1,1 0 0,-1-1 0,0 1 1,1 0-1,-1 0 0,1-1 1,-1 1-1,0 2 0,0-1-22,1 0 0,-1 0 0,1 0 0,-1 1 0,1-1 0,0 0 0,0 0 0,0 0 0,1 1 0,-1-1 0,1 3 0,1 2-32,0 0 1,0 0-1,1-1 1,0 1-1,0-1 1,6 8-1,6 8-12,-2-6 61,-1 1-1,13 24 1,-23-36-75,1 1-1,-1 0 1,0-1 0,0 1-1,0 0 1,-1 0-1,0 0 1,0 0 0,-1 0-1,0 1 1,0-1-1,-1 8 1,0-12 9,1 1 0,-1-1 0,0 0 0,0 0-1,0 0 1,0-1 0,0 1 0,0 0 0,0 0 0,-1 0 0,1-1 0,-1 1-1,1-1 1,-1 1 0,1-1 0,-1 0 0,0 1 0,0-1 0,0 0 0,0 0 0,0 0-1,-3 1 1,-2 0-110,1 0-1,-1-1 1,0 1-1,1-2 0,-1 1 1,-7 0-1,41-22-11630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0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0 7892,'0'0'4994,"-15"3"-4364,-1 0-534,1 1 1,-18 7 0,30-10-89,1 0-1,0 0 0,0 0 1,0 1-1,0-1 1,1 1-1,-1 0 0,0-1 1,1 1-1,-1 0 1,1 0-1,-1 0 0,1 0 1,0 0-1,0 0 1,0 0-1,0 1 0,0-1 1,0 4-1,-1 1 17,1 1 0,0 0 0,1-1 0,0 11 0,0-8 20,0 1-28,0 1-1,1-1 0,0 0 0,0 0 0,1 0 1,6 20-1,-6-26-40,0-1 1,1 0 0,-1 0-1,1-1 1,0 1-1,0 0 1,0-1 0,0 0-1,0 0 1,1 0 0,0 0-1,-1 0 1,1-1-1,0 1 1,0-1 0,1 0-1,-1-1 1,0 1-1,9 2 1,16 2-1065,-4-4-2368,-12-2-516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38 3378,'0'0'7800,"-7"13"-7303,-1 0-420,4-8-63,0 0 1,1 1 0,0-1-1,0 1 1,1 0-1,0 0 1,-1 0 0,2 0-1,-1 0 1,1 0-1,0 0 1,0 13-1,0-10 7,1-1-1,1 0 0,-1 1 0,2-1 0,-1 0 1,1 1-1,4 12 0,-4-18-19,-1 0 1,1-1 0,0 1-1,0-1 1,0 1-1,0-1 1,0 0-1,0 0 1,1 0-1,-1 0 1,1 0-1,0-1 1,-1 1 0,1-1-1,0 0 1,0 1-1,0-1 1,0 0-1,0-1 1,0 1-1,0-1 1,0 1-1,0-1 1,4 0 0,-1 1-42,0-1 0,0 0 1,0 0-1,0 0 1,-1-1-1,1 0 1,0 0-1,0 0 0,0-1 1,6-2-1,-9 2 18,0 0 1,0 0-1,-1 0 0,1-1 0,0 1 1,-1-1-1,1 1 0,-1-1 0,0 0 1,0 0-1,0 0 0,0 0 0,-1 0 1,1-1-1,-1 1 0,0 0 0,2-7 1,0-6 59,1 0 1,-2 0 0,0 0 0,-1-1 0,-1 1 0,-3-28 0,2 41-18,1 1 0,-1-1 0,0 1 0,0 0 0,0-1 0,0 1 0,0 0 0,0 0 0,-1 0 0,1 0 0,-1 0 0,1 0 0,-1 0 0,0 0 0,0 1 0,0-1 0,0 1 0,-4-3 0,4 2-386,-1 1-1,1-1 1,-1 0 0,1-1-1,-1 1 1,1 0-1,0-1 1,-3-3-1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1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1873,'0'0'4058,"9"18"-2474,28 59-412,-33-67-952,-1 0 1,-1 0 0,1 0 0,-2 1-1,1-1 1,-2 1 0,1 13 0,-2-18-158,1 1 0,0-1 0,1 1 0,-1-1 0,1 1 0,1-1 0,-1 1 0,1-1 0,0 0 0,6 12 0,-8-18-81,0 1 0,1 0 0,-1 0-1,0-1 1,1 1 0,-1 0-1,1-1 1,-1 1 0,1 0 0,-1-1-1,1 1 1,0-1 0,-1 1 0,1-1-1,0 1 1,-1-1 0,1 0-1,0 1 1,0-1 0,-1 0 0,1 1-1,0-1 1,0 0 0,0 0-1,-1 0 1,1 0 0,0 0 0,0 0-1,0 0 1,-1 0 0,1 0-1,0 0 1,0 0 0,0 0 0,-1 0-1,1-1 1,0 1 0,0 0 0,-1-1-1,1 1 1,0-1 0,1 0-1,0-1-19,0 0-1,0 0 1,0 0-1,0-1 1,0 1-1,0 0 1,0-1-1,-1 0 1,2-4-1,5-13 489,-1 1 151,1 0 0,1 1 1,20-33-1,-25 46-583,0 0 0,0 0-1,1 0 1,-1 1 0,1-1 0,0 1 0,1 0 0,-1 1 0,1-1 0,-1 1 0,1 0 0,0 1-1,0 0 1,0-1 0,0 2 0,10-3 0,-2 2-674,1 1-1,-1 1 1,0 0 0,15 1 0,-19 5-1468,-5 3-675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2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5218,'0'0'2044,"17"3"-1265,5 1-593,-10-1-109,0-1 1,0 0-1,0-1 1,-1 0-1,16-2 1,-23 1-62,-1-1 0,1 1 1,0-1-1,-1 0 0,1 0 0,-1 0 0,0-1 0,1 1 1,-1-1-1,0 1 0,0-1 0,0 0 0,0-1 1,0 1-1,0 0 0,-1-1 0,1 0 0,-1 1 0,0-1 1,1 0-1,-1 0 0,2-5 0,-2 3 22,0 1 1,0-1-1,0 1 0,-1-1 0,0 0 0,0 0 1,0 0-1,0 0 0,-1 0 0,0 1 1,0-1-1,0 0 0,-1 0 0,1 0 0,-1 0 1,-2-7-1,2 11 66,0-1 0,0 1 0,0 0 0,-1 0 0,1-1 0,0 1 0,0 0 0,-1 0 0,1 0 0,-1 0 0,1 1 0,-1-1 1,1 0-1,-1 1 0,1-1 0,-1 1 0,0-1 0,1 1 0,-1 0 0,0-1 0,1 1 0,-1 0 0,0 0 0,-2 1 0,0-1 79,0 0 0,0 0 0,0 0 0,0 1-1,0 0 1,0 0 0,1 0 0,-1 0 0,0 1 0,-4 1 0,5 0-125,0 0 1,0 0-1,0 0 1,0 0-1,1 0 1,-1 0-1,1 1 1,0-1-1,0 1 1,0 0-1,0-1 1,1 1-1,-1 0 1,1 0-1,-1 5 1,0 5-37,0 1 1,1-1 0,0 16 0,1-26-25,1 1 1,-1-1 0,1 0-1,0 0 1,0 1 0,0-1-1,1 0 1,-1 0 0,1 0-1,0 0 1,0 0-1,1-1 1,-1 1 0,1-1-1,0 1 1,0-1 0,0 0-1,0 0 1,0 0 0,1 0-1,-1-1 1,1 0 0,0 1-1,-1-1 1,1 0-1,0-1 1,1 1 0,-1-1-1,0 0 1,6 1 0,1 1-224,1-1 1,0-1-1,0 1 1,0-2 0,0 0-1,1 0 1,-1-2-1,0 1 1,-1-1 0,14-4-1,-19 4-243,0 0 0,0 0 0,0 0-1,0-1 1,0 0 0,-1 0 0,1 0 0,-1-1-1,0 0 1,0 0 0,8-8 0,1-7-4580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2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9316,'0'0'2063,"19"11"-1122,-4-2-761,-6-6-125,-1 1 0,0 1-1,0-1 1,0 2 0,-1-1-1,1 1 1,-2 0 0,1 0 0,0 1-1,-1 0 1,-1 0 0,1 0-1,-1 1 1,6 11 0,-3-1-3,-1 0 1,-1 0 0,0 1 0,-2 0-1,0 0 1,-1 0 0,-1 1-1,-1-1 1,0 1 0,-2 0-1,0-1 1,-1 0 0,-1 1-1,-1-1 1,0 0 0,-2 0 0,0-1-1,-1 0 1,-14 25 0,-4-3 70,-2-1 0,-2-2 1,-50 51-1,54-63-735,-2-1 0,-1 0 0,-1-3 1,0 0-1,-35 17 0,53-34-3702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06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6099,'0'0'6395,"-4"2"-5878,-15 5-287,14-6-14,8 1-337,-1 0 131,1-1 0,0 1 0,0-1 0,0 0 1,0 0-1,7 1 0,-9-2 8,85 18 726,138 11 0,-119-18-605,695 24 824,-763-34 611,-35-1-1025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13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500 37 5442,'0'0'4411,"-15"-5"-3755,-47-16-136,51 18-248,0 0 1,1 1-1,-1 1 1,-1 0-1,1 0 1,0 1-1,-18 2 0,-6 0 9,29-1-266,0 0 0,0 0 0,1 1 0,-1 0 0,0 0 1,1 0-1,0 0 0,-1 1 0,1 0 0,0 0 0,0 1 0,1-1 0,-1 1 1,-5 6-1,-6 6 34,0 1-1,-17 25 1,16-16-35,1 0-1,1 0 1,1 1 0,1 1-1,2 1 1,1-1-1,1 2 1,1-1-1,2 1 1,1 0-1,1 1 1,1 40-1,3-49-20,0 0 0,2-1 0,1 1 0,0-1 0,8 23 0,-8-33 0,1-1 1,1 0-1,0 0 0,0 0 1,0-1-1,1 0 0,1 0 1,0 0-1,0-1 0,0 0 0,18 14 1,-15-15-1,1 0 1,0 0-1,0-1 1,1 0 0,0-1-1,0 0 1,0-1-1,0 0 1,1-1 0,-1-1-1,1 0 1,0 0-1,0-1 1,16-2 0,-23 1 5,-1-1 1,1-1-1,-1 1 1,1-1-1,-1 0 0,0 0 1,0 0-1,0-1 1,0 0-1,0 0 1,0 0-1,-1-1 1,1 1-1,-1-1 1,0 0-1,-1 0 1,1-1-1,0 1 1,4-10-1,5-6-2,-1-1 1,-1 0-1,11-31 0,-7 8 52,-3 0-1,-1-1 0,-3 0 1,-1 0-1,-3-1 0,-1 0 1,-8-91-1,3 125 182,-1 1 0,-1-1 0,0 1 0,0 0 0,-1-1 0,0 2 0,-1-1 0,-1 1 0,0 0 0,0 0 0,0 1 0,-2 0 0,1 0 0,-19-14 0,16 17 258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1:59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0 536 9620,'0'0'1345,"19"-6"-1350,-9 3-32,-3 2 8,1-1 0,-1 0 0,0-1 0,0 0 1,0 0-1,0 0 0,-1-1 0,1 0 0,-1 0 0,0-1 0,0 1 0,0-1 0,-1-1 0,0 1 0,0-1 0,7-11 0,5-17-16,-1-1-1,-2 0 0,-2-1 0,-1 0 0,-2-1 0,-2 0 0,-1-1 0,-1 0 0,-2-59 1,-3 96 140,-1-1 0,1 1 0,-1 0 0,1-1 0,-1 1 0,1 0 0,-1 0 0,0-1 0,0 1 0,0 0 0,1 0 0,-1 0 0,0 0 0,0 0 0,0 0 0,-1 0 0,1 0 0,0 1 0,0-1 0,0 0 0,-1 1 0,1-1 0,0 1 0,0-1 0,-1 1 0,1 0 0,-1-1 0,1 1 0,0 0 0,-1 0 0,1 0 0,-1 0 0,1 0 0,0 0 0,-1 1 0,1-1 0,0 0 0,-1 1 0,1-1 0,0 1 0,-1-1 0,1 1 0,0 0 0,0-1 0,0 1 0,-1 0 0,1 0 0,0 0 0,0 0 0,0 0 0,-1 1 0,-4 10-66,0 0 0,0 0 0,1 0 0,1 1-1,0 0 1,0 0 0,-2 26 0,2-21 45,-13 95 21,5 0 0,2 148 0,10-240-80,1 1 0,0 0 0,2-1 0,1 1 0,0-1 0,11 30 0,-12-44-159,0 0 0,0 0 0,0 0 0,1-1 1,0 1-1,0-1 0,1 0 0,0 0 0,0-1 0,0 0 0,1 0 0,-1 0 1,1 0-1,1-1 0,-1 0 0,0 0 0,1-1 0,0 1 0,0-1 1,0-1-1,0 0 0,9 2 0,-5-2-611,0-1 1,0 0-1,22-1 1,-28-1 400,0 1-1,-1-1 1,1 1 0,0-2 0,0 1-1,-1 0 1,1-1 0,0 0-1,-1 0 1,6-4 0,-8 5 9,0-1 0,-1 0-1,1 1 1,-1-1 0,1 0 0,-1 0 0,0 0 0,1 0 0,-1 0-1,0-3 1,0 5 295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0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8548,'0'0'2868,"12"18"-1910,2 1-750,-7-10-151,0 0-1,-1 0 0,-1 1 0,1-1 1,-2 1-1,1 1 0,-1-1 0,-1 0 0,4 18 1,-2 2 27,-4-20-79,0-1 1,1 1-1,0-1 1,1 0-1,0 1 1,0-1-1,0 0 1,10 14-1,-11-52-571,-2 1 696,-1 7 225,1 0 0,1 0-1,1 0 1,6-30 0,-7 46-300,1 0 0,-1 0-1,1 0 1,0 0 0,1 0 0,-1 1 0,1-1 0,0 1 0,0-1 0,0 1-1,1 0 1,-1 1 0,1-1 0,0 0 0,0 1 0,1 0 0,-1 0-1,0 0 1,1 1 0,0-1 0,0 1 0,-1 0 0,8-1 0,-1 0-475,0 1-1,0 1 1,0 0 0,0 0 0,12 1 0,-7 0-626,3 0-3604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20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376 69 4194,'0'0'4290,"-16"-9"-3660,-53-26 42,61 31-420,1 0 0,-1 1 0,0 0 1,0 0-1,-1 1 0,1 0 0,0 1 0,-1-1 0,1 2 1,-1-1-1,-16 2 0,-1 0-135,24-1-110,0 1 0,0-1 1,0 1-1,0 0 1,0 0-1,0-1 1,1 1-1,-1 1 1,0-1-1,1 0 0,-1 0 1,0 0-1,1 1 1,-1-1-1,1 1 1,0 0-1,-2 2 1,-22 35 134,21-31-152,-9 17 5,1 0-1,1 2 0,1-1 1,1 2-1,1-1 0,-3 31 0,4-6-123,2 1-1,2 73 0,5-113 121,0 0 0,0-1 0,1 1 0,0-1 0,1 1 0,1-1 0,0-1 0,1 1 0,13 20 0,1-1-17,2-2 0,32 34 0,-45-53 8,2 1 1,-1-1 0,2-1-1,-1 0 1,1 0 0,0-1-1,1-1 1,0 0 0,0 0-1,1-2 1,-1 0 0,1 0-1,0-1 1,1-1 0,-1 0-1,1-1 1,20 0 0,-20-1 12,0-2 1,0 1 0,0-2 0,0 0 0,19-6-1,-24 5 1,0-1-1,-1 0 1,1-1-1,-1 0 0,0 0 1,-1-1-1,1 0 1,13-13-1,-11 7-14,0 0-1,-1-1 1,-1 0 0,0-1 0,-1 0-1,0 0 1,-1 0 0,0-1 0,-2 0 0,0-1-1,0 1 1,4-31 0,-3-4 36,-2-1 1,-5-91-1,0 128 1,-1 0-1,-1 1 0,0-1 0,-1 1 0,0-1 0,-1 1 0,0 0 1,-1 1-1,-1-1 0,0 1 0,-1 0 0,0 1 0,0 0 0,-1 0 1,-1 1-1,-16-14 0,13 13 79,1 1 0,-2 1 0,1 0 0,-1 1 0,-1 0 0,1 1 0,-1 1 0,-1 0 0,1 1 0,-1 1 0,0 0 0,0 1 0,0 1 0,-19 0 0,23 4-1344,9 9-3443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29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87 224,'0'0'11939,"0"0"-11954,1 1 0,-1-1 1,0 1-1,1-1 0,-1 1 1,1-1-1,-1 1 0,1-1 0,0 1 1,-1-1-1,1 0 0,-1 1 1,1-1-1,0 0 0,-1 0 0,1 1 1,0-1-1,-1 0 0,1 0 0,0 0 1,-1 0-1,1 0 0,0 0 1,-1 0-1,1 0 0,1 0 0,448 58 658,-192-28-196,196 12 112,-359-40-367,1-5-1,-1-4 0,94-20 1,647-156-230,-826 180-303,0 0-352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0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1857,'0'0'10682,"1"19"-10495,4 311-193,-5-326-159,0 0-1,0 0 0,1 1 0,0-1 1,0 0-1,0 0 0,0 0 0,4 7 1,-4-10 29,-1-1-1,1 1 1,-1 0 0,1 0 0,0 0 0,0 0 0,-1 0 0,1-1 0,0 1-1,0 0 1,0-1 0,0 1 0,0-1 0,0 1 0,0-1 0,0 1 0,0-1-1,0 0 1,0 1 0,0-1 0,0 0 0,0 0 0,1 0 0,-1 0 0,0 0 0,0 0-1,0 0 1,0 0 0,0 0 0,0-1 0,0 1 0,0 0 0,0-1 0,0 1-1,0-1 1,0 1 0,1-2 0,6-8-2430,-1-12-524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0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1793,'0'0'6243,"14"108"-5251,-14-35 81,-4 4-385,-4 2-384,4 1-304,2-3-16,2-55-2625,-3-3-3874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0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96 195 4754,'0'0'5349,"-15"21"-4844,-47 74-36,59-89-428,0 0 1,1 0-1,-1 0 0,1 0 0,1 0 1,-1 1-1,1-1 0,0 1 0,1-1 1,-1 1-1,1-1 0,1 1 0,0 8 1,1 6 76,-1-9-81,1-1 0,0 1 0,0-1 0,1 0 0,1 1 0,0-1 0,0-1 0,1 1 0,0-1 0,1 0 0,0 0 0,1 0 0,8 8 0,-11-13-36,0 0 1,0 0-1,1-1 0,0 0 1,0 0-1,0 0 0,0 0 1,1-1-1,0 0 0,-1 0 1,1-1-1,0 1 0,0-1 1,1 0-1,-1-1 0,0 0 1,1 0-1,-1 0 0,0-1 1,1 1-1,-1-2 0,1 1 1,-1-1-1,0 0 0,9-2 1,-8 0 5,0 0 0,-1-1 1,0 0-1,0 0 1,0 0-1,-1 0 0,1-1 1,-1 0-1,0 0 1,0-1-1,-1 1 0,1-1 1,-1 0-1,-1 0 0,1-1 1,2-6-1,5-10 54,-2 0 0,-1 0-1,8-35 1,-10 30-17,-1-1 0,-2 1 0,0-1 0,-2 0 0,-3-37 0,1 55 44,0-1 0,-1 1 0,0 0 0,-1 0 0,0-1 0,-1 2 0,0-1 0,-1 0 0,0 1 0,0 0 0,-1 0 0,-1 1 0,1-1 0,-2 1 1,-15-15-1,17 20 19,-1 0 1,1 0-1,-1 1 1,1 0-1,-1 0 1,0 1-1,0-1 1,0 2 0,-1-1-1,1 1 1,0 0-1,-1 0 1,1 1-1,0 0 1,-13 2-1,18-2-119,1 0 1,-1 1-1,1-1 0,-1 0 0,1 1 0,-1-1 0,1 1 0,-1-1 0,1 1 0,0-1 0,-1 1 0,1 0 0,0 0 0,-1 0 0,1 0 0,0 0 1,0 0-1,0 0 0,0 0 0,0 1 0,0-1 0,0 0 0,1 0 0,-1 1 0,0-1 0,1 1 0,-1-1 0,1 0 0,-1 3 0,-1 4-726,1 0-1,0 0 0,1 0 0,0 13 0,1-5-2174,-1 14-4448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1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10085,'0'0'3841,"-38"11"-11380,38 6 1600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1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1 656,'0'0'11574,"34"82"-19658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129 435 9412,'0'0'2882,"-19"19"-2573,-59 64-101,74-79-191,1-1 1,0 1-1,1 0 0,-1 0 0,0 1 0,1-1 1,0 1-1,0-1 0,1 1 0,-1-1 1,1 1-1,0 0 0,0 0 0,0 0 0,1 0 1,0-1-1,0 1 0,0 0 0,1 7 0,1 4 2,-2-14-23,0 0-1,1 0 1,0 0-1,-1 0 1,1 0-1,0 0 1,0 0-1,0 0 1,0 0-1,0 0 1,0-1-1,1 1 1,-1-1-1,1 1 1,-1-1-1,1 1 1,-1-1-1,1 0 1,0 0-1,0 0 1,0 0 0,-1 0-1,1 0 1,0 0-1,0 0 1,0-1-1,3 1 1,-1 0-29,0 0 0,0 0 0,0-1 0,0 1 0,0-1 0,0 0 0,0 0 0,0 0 0,0-1 0,1 1 0,-1-1 0,0 0 0,7-3 0,-6 0-87,1 0 0,-1-1 0,0 1 0,0-1 0,0 0 0,-1 0 0,0-1 0,0 1 0,0-1 0,0 0 0,-1 0 0,0 0 0,3-10 0,3-11-303,13-51 0,-12 10 362,-2 0 1,-2-129-1,-5 72 472,-1 84 3743,0 60-3119,0 117-931,26 195 0,-24-315-284,4 25 391,19 69 0,-22-101-543,-1 0 0,2 0 0,-1-1 1,1 1-1,1-1 0,0 0 0,0 0 0,0 0 0,1-1 0,0 0 0,0 0 0,1 0 0,11 8 1,-8-12-4088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2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10373,'0'0'771,"20"2"-721,7 1-44,-9-1-21,0 0-1,0-1 1,27-3-1,-42 2 16,1-1 0,0 0-1,-1 0 1,1 0-1,-1-1 1,0 1 0,1-1-1,-1 1 1,0-1 0,0 0-1,0-1 1,0 1-1,-1 0 1,1-1 0,0 1-1,-1-1 1,0 0-1,0 0 1,0 0 0,0 0-1,0 0 1,2-6-1,-2 4-27,0 0-1,0 0 0,0 0 0,-1 0 1,0 0-1,0 0 0,0 0 0,-1-1 0,0 1 1,0 0-1,0-1 0,0 1 0,-1 0 0,0 0 1,-2-9-1,1 12 47,1 0 0,0 0-1,-1 1 1,1-1 0,-1 0 0,1 1 0,-1-1 0,0 0-1,0 1 1,0 0 0,0-1 0,0 1 0,0 0-1,0 0 1,0 0 0,0 1 0,-1-1 0,1 0 0,0 1-1,0-1 1,-1 1 0,-2 0 0,2-1 119,-1 1-1,0 0 1,0 0 0,1 0-1,-1 0 1,0 1 0,0 0-1,1-1 1,-1 1 0,0 1 0,1-1-1,-1 0 1,-5 4 0,5-1-53,-1 0 0,1 0 0,0 1 0,0 0 0,1-1 0,-1 1 0,1 0 0,0 1 0,1-1 0,-1 0 0,1 1 0,0 0 0,0-1 0,-1 9 0,0 5 0,0 0 1,1 1-1,1 21 1,1-36-71,0 1 0,0-1 0,1 0 0,0 0 0,0 1 0,0-1 0,1 0 0,0 0 0,0 0 0,0-1 0,0 1 0,1 0 0,-1-1 0,1 1 0,1-1 0,-1 0 1,1 0-1,-1 0 0,1-1 0,0 1 0,7 4 0,-5-5-120,1 1 0,-1-1 0,1 0 1,0-1-1,0 1 0,0-1 0,0-1 0,0 1 1,0-1-1,0 0 0,1-1 0,-1 0 0,0 0 1,11-2-1,-16 2-200,0-1 1,0 1-1,1-1 0,-1 1 1,0-1-1,0 0 1,0 0-1,0 0 0,0 0 1,2-2-1,17-16-5707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2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5779,'0'0'7683,"-7"4"-7072,0 2-564,1 0 0,-1 0 0,1 0 0,0 1 0,0 0-1,1 0 1,0 1 0,0-1 0,1 1 0,0 0 0,1 0 0,-1 0 0,1 1 0,-1 9 0,-2 4 18,2 2 1,1-1 0,1 0 0,1 39 0,1-59-66,0 0 0,0 1 0,0-1 1,1 1-1,0-1 0,-1 0 1,1 1-1,1-1 0,-1 0 1,0 0-1,1 0 0,-1 0 0,1 0 1,0 0-1,0 0 0,0-1 1,1 1-1,2 2 0,-1-2-124,0 0-1,0-1 0,0 0 1,1 0-1,-1 0 1,1 0-1,-1-1 0,1 0 1,-1 1-1,1-2 1,0 1-1,8 0 1,-1 0-745,14 1-830,-9-8-2483,-3-9-2560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1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1 215 11989,'0'0'1334,"18"-7"-1000,60-25-115,-72 28-191,0 0 0,0 0 0,-1-1 1,1 1-1,-1-1 0,0 0 0,0-1 1,0 1-1,-1-1 0,0 0 0,0 0 1,-1 0-1,1-1 0,-1 1 0,-1-1 1,3-9-1,-3 9-6,0 1 0,0-1 1,-1 0-1,-1 0 0,1 0 0,-1-10 1,0 12 13,-1 5-32,1-1 1,-1 0-1,1 0 1,-1 1-1,1-1 1,-1 0-1,0 1 1,1-1-1,-1 1 1,0-1-1,0 1 1,1-1-1,-1 1 1,0 0-1,0-1 1,1 1-1,-1 0 1,0-1-1,0 1 1,0 0-1,0 0 1,0 0-1,0 0 1,1 0-1,-1 0 1,0 0-1,0 0 1,0 0-1,0 0 1,0 1-1,1-1 1,-1 0-1,-1 1 1,-2 0 19,0-1 0,1 1-1,-1 0 1,0 0 0,1 0 0,-1 1 0,-6 3 0,4 1-3,0 0 0,1 1-1,-1 0 1,1 0 0,0 0 0,1 0-1,0 1 1,0 0 0,-5 15-1,3-4 43,1-1 0,0 1 0,-3 29 0,7-34-14,0 0 0,0 0 0,1 1-1,1-1 1,4 21 0,-4-30-44,0-1-1,0 0 1,1 1 0,-1-1-1,1 0 1,0 0-1,1-1 1,-1 1 0,1 0-1,-1-1 1,1 1 0,0-1-1,0 0 1,1 0-1,-1 0 1,1 0 0,-1-1-1,1 1 1,0-1 0,0 0-1,7 3 1,-3-2-232,0 0-1,1-1 1,-1 0 0,1 0 0,0-1-1,-1 0 1,1 0 0,0-1 0,0 0-1,10-2 1,24-10-5608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3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10 250 7331,'0'0'4883,"-9"115"-4275,9-63 32,0-5-512,0-8-112,7-10-16,14-17-592,-13-12-2193</inkml:trace>
  <inkml:trace contextRef="#ctx0" brushRef="#br0" timeOffset="1">101 1 6419,'0'0'3826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7331,'0'0'2372,"-4"17"-2252,-10 58-16,14-68-88,0 0 0,0-1 0,1 1 0,0-1 0,0 0 0,0 1 0,1-1 0,0 0 0,0 1 0,1-1 0,5 9 0,4 13 22,-7-15 3,-1 1 0,0-1 0,-1 0 0,-1 1 0,0 0 1,-1 14-1,-1-26-24,0-1 1,-1 0-1,1 0 1,-1 1-1,1-1 1,-1 0-1,0 0 1,1 0-1,-1 0 1,0 0-1,0 0 1,0 0-1,0 0 1,0 0-1,0-1 1,0 1-1,0 0 1,0 0-1,0-1 1,0 1-1,-1-1 1,1 1-1,0-1 1,0 0-1,0 1 1,-1-1-1,1 0 1,0 0-1,-3 0 0,-44 3 341,43-3-322,5 0-63,-1 0 1,0 0-1,1 0 1,-1-1-1,0 1 1,1 0-1,-1-1 1,1 1-1,-1-1 1,0 1-1,1 0 1,-1-1-1,1 1 1,0-1-1,-1 1 1,1-1-1,-1 0 1,1 1-1,0-1 1,-1 1-1,1-1 1,0 0-1,-1 1 1,1-1-1,0 0 1,0 1-1,0-1 1,0 0-1,0 1 1,0-1-1,0 0 1,0-1 0,0-29-1075,1 23 904,0 1-48,0-1 1,1 0-1,0 1 0,1-1 1,0 1-1,0 0 0,0 0 1,1 0-1,0 1 1,1-1-1,9-11 0,1 0-1025,1 1-1,32-26 1,-14 19-147,-3 10 390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5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1 240 1297,'0'0'3681,"18"90"-2416,-18-55 400,0-1-337,0-3-671,0-13-433,0-2-208,0-13-16,6-3-1473,-2-13-1873,2-11-543</inkml:trace>
  <inkml:trace contextRef="#ctx0" brushRef="#br0" timeOffset="1">90 1 720,'0'0'7316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5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8676,'0'0'1881,"0"17"-894,0 115 953,0-129-1947,1 0 0,-1 0 0,1 0 0,0 0 0,0 0 0,0 0 0,0 0 0,1 0 0,-1 0 0,1 0 0,0-1 0,0 1 1,0-1-1,0 1 0,0-1 0,0 0 0,1 0 0,-1 0 0,1 0 0,-1 0 0,1 0 0,0-1 0,0 1 0,0-1 0,-1 0 0,1 0 1,1 0-1,-1 0 0,0 0 0,0-1 0,0 0 0,0 1 0,0-1 0,1 0 0,-1 0 0,0-1 0,0 1 0,0-1 0,0 0 1,0 1-1,5-3 0,-5 1-17,-1 0 1,1 0 0,-1 0 0,0 0-1,1-1 1,-1 1 0,0-1-1,0 1 1,-1-1 0,1 0 0,0 1-1,-1-1 1,0 0 0,1 0 0,-1 0-1,0 0 1,-1 0 0,1-1-1,0-4 1,1-10 54,0 0 0,-1-21 1,-2 32-50,1 3 95,0 0-1,0 0 0,-1 0 1,0 0-1,0 0 0,0 0 1,-1 0-1,1 0 0,-1 1 1,0-1-1,0 1 1,0-1-1,0 1 0,0 0 1,-1 0-1,0 0 0,0 0 1,1 0-1,-2 1 0,1-1 1,0 1-1,0 0 0,-6-3 1,-21-18 2868,29 22-2935,1 1 1,0-1-1,-1 1 0,1-1 0,0 1 0,0-1 0,-1 1 0,1-1 0,0 1 0,0-1 0,0 1 1,0-1-1,0 1 0,0-1 0,0 1 0,0-1 0,0 1 0,0-1 0,0 1 0,0-1 1,0 1-1,0-1 0,0 1 0,0-1 0,1 1 0,-1-1 0,0 1 0,0-1 0,1 1 0,-1-1 1,0 1-1,1 0 0,-1-1 0,0 1 0,1-1 0,-1 1 0,1 0 0,-1-1 0,0 1 0,1 0 1,-1 0-1,1-1 0,-1 1 0,2 0 0,19-12-52,-20 12 56,3-2-19,1 0 0,-1 0 0,1 1 0,0 0 0,-1 0 0,1 0 0,0 0 0,0 1-1,0 0 1,0 0 0,0 0 0,-1 0 0,1 1 0,0 0 0,8 2 0,-8 0 18,1-1-1,-1 1 1,0 0 0,0 1 0,0-1 0,0 1-1,0 0 1,-1 0 0,0 1 0,0-1 0,7 10-1,24 39 92,-22-31-240,1-1 1,1-1 0,20 20 0,-34-38 82,0-1 1,0 0-1,1 0 1,-1 0-1,0 0 0,1 0 1,-1 0-1,1 0 1,-1 0-1,1-1 1,0 1-1,-1-1 1,1 1-1,0-1 1,0 1-1,-1-1 1,1 0-1,0 0 0,0 0 1,-1 0-1,1 0 1,0 0-1,-1-1 1,1 1-1,0-1 1,0 1-1,-1-1 1,1 1-1,-1-1 1,1 0-1,0 0 0,-1 0 1,0 0-1,1 0 1,1-2-1,5-4-44,-1 0 0,0 0-1,-1-1 1,11-16 0,-11 15 63,2-3 21,2-2 5,0 1 0,0 0 0,1 0 0,15-13 0,-23 24 12,1-1-1,-1 0 0,1 1 0,-1 0 0,1 0 0,0 0 0,0 0 0,0 0 0,0 1 1,0 0-1,1 0 0,-1 0 0,0 0 0,0 1 0,1-1 0,-1 1 0,1 0 0,-1 1 1,0-1-1,0 1 0,7 1 0,-8 0 31,1 0-1,-1 0 1,0 0-1,0 0 1,0 1-1,0-1 1,0 1 0,0 0-1,0 0 1,-1 0-1,1 0 1,-1 0 0,0 0-1,0 1 1,-1-1-1,3 6 1,22 64 188,-26-72-223,5 16-229,10 38 323,-12-16-3877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6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9604,'0'0'6977,"-1"12"-6617,-5 428-325,7-434-86,5 68-1216,-5-73 1130,0 0 0,-1-1 0,1 1 1,0 0-1,0 0 0,-1 0 0,1-1 0,0 1 1,0 0-1,0-1 0,0 1 0,0-1 0,0 1 0,0-1 1,0 1-1,0-1 0,0 0 0,0 0 0,0 1 1,0-1-1,0 0 0,0 0 0,0 0 0,1 0 1,-1 0-1,0 0 0,1-1 0,38-3-712,-36 3 713,24-4-37,0 2 0,0 1 1,49 2-1,-70 0 168,0 1 0,1 0 0,-1 0 0,0 0-1,0 1 1,0 0 0,0 1 0,0 0 0,0 0 0,-1 0 0,1 1 0,-1-1 0,0 2 0,0-1 0,0 1 0,-1 0 0,1 0 0,-1 0 0,7 10 0,-9-9 69,-1-1 0,0 0 0,0 1 0,0-1 0,-1 1 0,1-1-1,-1 1 1,-1 0 0,1-1 0,-1 1 0,0 0 0,0 0 0,-1-1 0,-1 10 0,0-7 98,0-1 0,0 1 0,0-1 0,-1 0-1,0 0 1,-1 0 0,1 0 0,-1-1 0,-1 1 0,-6 7 0,0-3 68,-1 1 0,0-2 1,-21 14-1,27-20-245,0 0 1,0 0 0,0-1-1,-1 0 1,1-1 0,-1 1-1,0-1 1,0 0 0,0-1-1,-11 2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7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8244,'0'0'4498,"-1"17"-3260,-6 151 520,7-163-1750,0-1 0,1 1 1,-1-1-1,1 1 0,0-1 0,0 0 1,0 1-1,0-1 0,1 0 0,0 1 1,0-1-1,0 0 0,0-1 0,1 1 1,-1 0-1,1-1 0,6 7 0,-4-6-8,0-1 0,0 0-1,0 0 1,0 0 0,0 0 0,1-1-1,-1 0 1,1 0 0,0-1-1,-1 1 1,1-1 0,0-1-1,9 1 1,-7-1-150,-1 0 1,0-1-1,0 0 1,0-1-1,0 0 1,0 0-1,0 0 1,-1-1-1,1 0 0,-1 0 1,0 0-1,0-1 1,0 0-1,0 0 1,0-1-1,-1 0 1,9-10-1,-8 8-71,0 1-1,-1-1 1,0-1-1,0 1 1,-1-1-1,0 0 1,0 0 0,-1 0-1,0 0 1,0-1-1,-1 1 1,0-1-1,-1 0 1,1-12 0,-2 19 344,0 0 1,0-1 0,-1 1-1,1 0 1,-1-1 0,1 1-1,-1 0 1,0 0 0,0-1-1,0 1 1,0 0 0,-1 0-1,1 0 1,0 0 0,-1 1-1,1-1 1,-1 0 0,0 0-1,0 1 1,0-1 0,1 1-1,-1 0 1,0 0 0,-1-1-1,-3 0 1,-5-2 768,0 0-1,-1 0 1,-23-2 0,18 2-247,45 7-515,0-3-1,31-1 1,3-1-135,-36 1 40,-17 0-124,0 1 0,0 0 0,0 0 0,0 1 0,15 4 0,-22-5 70,1 1 1,-1 0-1,0 1 1,1-1-1,-1 0 1,0 1 0,0-1-1,0 1 1,0-1-1,0 1 1,0 0-1,0 0 1,-1 0-1,1 0 1,-1 0 0,1 1-1,-1-1 1,0 0-1,0 1 1,0-1-1,0 1 1,0-1 0,0 1-1,-1 2 1,4 29 108,-3-23-54,0-1 0,1 1-1,0-1 1,3 12 0,-4-20-43,-1 0 0,1-1 1,0 1-1,0 0 1,0 0-1,0 0 0,0 0 1,0-1-1,1 1 0,-1-1 1,1 1-1,-1-1 0,1 1 1,-1-1-1,1 0 0,0 0 1,0 0-1,-1 0 0,1 0 1,0 0-1,0 0 0,0-1 1,0 1-1,0 0 0,4-1 1,-1 1-46,0-1 0,0 0 0,0-1 0,0 1 0,0-1 0,0 0 0,0 0 0,0-1 0,-1 1 0,1-1 0,0 0 0,-1 0 0,1-1 0,-1 1 0,0-1 0,0 0 0,0 0 0,5-6 0,4-6-325,-1 1 0,0-2 0,15-27 0,-16 25 177,1 0-1,15-18 0,-27 36 202,0-1 0,0 1 0,0 0 0,0-1 0,1 1 0,-1 0 0,0 0 0,0 0 0,0-1 0,0 1 0,1 0 0,-1 0 1,0-1-1,0 1 0,0 0 0,1 0 0,-1 0 0,0 0 0,0-1 0,1 1 0,-1 0 0,0 0 0,0 0 0,1 0 0,-1 0 0,0 0 0,1 0 0,-1 0 0,0 0 0,0 0 0,1 0 0,-1 0 0,0 0 0,1 0 0,-1 0 0,0 0 0,0 0 0,1 0 0,-1 0 0,0 0 0,0 1 0,1-1 0,-1 0 0,0 0 0,0 0 0,1 0 0,-1 1 0,0-1 0,0 0 0,0 0 0,1 0 0,-1 1 0,0-1 0,0 0 0,0 0 0,0 1 0,1-1 0,2 19 291,-3-14-101,3 14 211,0 3-172,1 0-1,1 0 1,13 40 0,-16-58-232,0 1 0,0-1 0,0 0 0,0 1 0,1-1 0,-1 0 0,1-1 0,0 1 1,0 0-1,1-1 0,-1 0 0,1 1 0,0-2 0,-1 1 0,1 0 0,0-1 0,1 1 0,-1-1 0,0 0 0,1-1 0,-1 1 0,1-1 0,0 0 0,5 1 0,-5-2-62,0 0-1,0-1 1,0 1-1,0-1 0,-1 0 1,1-1-1,0 1 1,-1-1-1,1 0 0,-1 0 1,1 0-1,-1 0 1,0-1-1,0 0 0,0 0 1,0 0-1,-1 0 1,1-1-1,-1 1 0,0-1 1,5-7-1,5-10 60,0 1 1,-1-2-1,10-25 0,-13 25-30,0 1 74,-8 16 71,0 0 0,1 0-1,0 0 1,0 0 0,0 0 0,1 1-1,0-1 1,0 1 0,0 0-1,7-7 1,-9 10-88,0 0 0,0 1-1,0-1 1,0 1 0,0-1 0,1 1 0,-1 0-1,0-1 1,0 1 0,1 0 0,-1 0 0,0 0-1,0 0 1,1 0 0,-1 0 0,0 0 0,0 0-1,1 0 1,-1 1 0,0-1 0,0 0 0,0 1-1,1-1 1,-1 1 0,0 0 0,0-1 0,0 1-1,0 0 1,0 0 0,0-1 0,0 1-1,0 0 1,-1 0 0,1 0 0,0 0 0,0 0-1,-1 0 1,1 0 0,0 2 0,3 5 74,0 1-1,0-1 1,-1 1-1,2 11 1,-2-12 5,4 20-16,-4-15-73,0-1 1,0 1-1,2-1 0,-1 0 1,1 0-1,1-1 1,8 13-1,-13-23-50,0 0 0,0-1-1,0 1 1,1 0 0,-1 0-1,0 0 1,0-1 0,1 1-1,-1-1 1,1 1 0,-1-1-1,0 1 1,1-1 0,-1 0-1,1 0 1,-1 0 0,1 0-1,-1 0 1,1 0 0,-1 0-1,1 0 1,-1 0 0,0-1-1,1 1 1,-1-1 0,1 1-1,1-2 1,2 0 0,-1 0 0,0 0 0,0-1 0,0 1 1,0-1-1,0 0 0,4-5 0,-3 3 28,6-8 22,1 1-1,0 1 1,22-17-1,-30 26-19,0-1 0,0 1 0,0 0 0,1 0 0,-1 0 0,1 0-1,-1 1 1,1-1 0,0 1 0,0 1 0,-1-1 0,1 1 0,0-1 0,0 2 0,0-1 0,-1 0-1,9 2 1,-10-1 8,0 1-1,-1-1 0,1 0 1,0 1-1,-1-1 0,1 1 0,-1 0 1,1 0-1,-1 0 0,0 0 0,0 1 1,3 2-1,23 37 20,-12-16-37,-6-13-278,0-1-1,1-1 1,0 0-1,0 0 1,1-1-1,1 0 1,0-1-1,0-1 1,22 11-1,-24-14-257,0-1-1,1 0 0,-1 0 0,1-1 0,0-1 0,-1 0 0,1 0 1,0-1-1,0-1 0,0 0 0,0-1 0,0 0 0,13-3 0,-20 3 326,-1-1 0,0 1-1,1-1 1,-1 1-1,0-1 1,0-1-1,0 1 1,0 0-1,0-1 1,3-3 0,-3 2 381,-1 0 1,0 1-1,0-1 1,0 0-1,0-1 1,-1 1-1,1 0 1,1-6-1,0-2 837,-1 0 1,0 0-1,-1-1 0,0 1 0,-1 0 1,-1-19-1,0 30-905,0 0 0,0-1 0,-1 1 1,1 0-1,0-1 0,-1 1 0,1 0 0,-1 0 1,1 0-1,-1-1 0,1 1 0,-1 0 1,0 0-1,0 0 0,0 0 0,0 0 0,0 0 1,0 0-1,0 0 0,0 1 0,0-1 0,0 0 1,0 1-1,0-1 0,0 0 0,-1 1 0,1 0 1,0-1-1,0 1 0,-1 0 0,1-1 0,0 1 1,-1 0-1,1 0 0,0 0 0,-1 0 1,1 0-1,0 1 0,0-1 0,-1 0 0,1 0 1,0 1-1,-1-1 0,1 1 0,0-1 0,0 1 1,0 0-1,0 0 0,0-1 0,0 1 0,0 0 1,0 0-1,0 0 0,-2 2 0,1 1-21,0 0-1,-1 1 1,1-1-1,1 1 1,-1-1-1,1 1 0,0 0 1,0 0-1,-1 8 1,1 51-15,2-38 13,-1-21-135,0-1 0,1 1 0,-1 0 0,1-1 0,0 1 0,1-1 0,-1 1 0,1-1 0,0 1 1,0-1-1,0 0 0,0 0 0,6 7 0,-6-9-218,0 0 1,1 1 0,-1-1 0,1 0 0,-1 0-1,1 0 1,0-1 0,-1 1 0,4 1-1,-3-2-355,1 0 0,-1 0-1,0-1 1,0 1 0,1 0-1,-1-1 1,0 0 0,0 0-1,7-1 1,3-2-4382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7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8 355 3634,'1'-12'325,"8"-197"4656,-10 155-3879,1 4 693,0 21 2303,-16 735-2718,15-678-1378,2 0 1,2 0-1,6 33 1,-7-52-279,1-1 0,0 1 0,0-1 0,0 0 0,10 16 0,-10-20-134,-1 0 1,1-1-1,0 1 0,1-1 1,-1 0-1,1 0 0,-1 0 1,1 0-1,0 0 0,0-1 1,0 1-1,6 1 0,-9-4 149,-1 1-1,1-1 1,0 0 0,0 1-1,0-1 1,0 0-1,0 0 1,-1 0-1,1 0 1,0 0-1,0 0 1,0 0 0,0 0-1,0 0 1,0 0-1,1-1 1,11-7-5430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29 4770,'0'0'9762,"-7"-7"-8836,2 3-825,3 2-54,0 0-1,0 0 1,-1 0 0,1 1-1,-1-1 1,0 0-1,1 1 1,-5-2-1,6 3-32,-1 0-1,1-1 1,-1 1 0,1 0-1,0 0 1,-1 0 0,1 1-1,0-1 1,-1 0-1,1 0 1,0 1 0,-1-1-1,1 1 1,0-1 0,0 1-1,-1 0 1,1-1-1,0 1 1,0 0 0,0 0-1,0 0 1,0 0 0,0 0-1,0 0 1,0 0 0,-1 2-1,-11 12 31,2 1 0,-1 1 0,2 0 0,0 1 0,1 0 0,1 0 0,1 1-1,0-1 1,1 2 0,2-1 0,0 1 0,-3 33 0,7-52-59,0 1-1,0-1 1,-1 0 0,1 0-1,0 0 1,0 0-1,1 0 1,-1 0 0,0 1-1,0-1 1,0 0-1,1 0 1,-1 0 0,1 0-1,-1 0 1,1 0 0,-1 0-1,1 0 1,-1 0-1,1 0 1,0 0 0,0 0-1,-1-1 1,1 1-1,0 0 1,0 0 0,0-1-1,0 1 1,0-1 0,0 1-1,0-1 1,0 1-1,0-1 1,0 1 0,0-1-1,0 0 1,0 0-1,1 1 1,-1-1 0,0 0-1,0 0 1,0 0 0,0 0-1,0-1 1,1 1-1,0-1 1,3 0-110,-1 0 0,0-1 0,1 1 0,-1-1 1,0 0-1,0-1 0,-1 1 0,1-1 0,0 1 0,6-7 0,46-64-1244,-46 57 1038,2 0 0,0 1-1,0 0 1,2 1 0,23-20 0,-37 34 318,1-1 1,-1 1-1,1-1 0,-1 1 0,1 0 1,-1-1-1,1 1 0,0 0 1,-1-1-1,1 1 0,0 0 1,-1 0-1,1 0 0,-1-1 1,1 1-1,0 0 0,-1 0 1,1 0-1,0 0 0,-1 0 0,1 0 1,0 0-1,-1 1 0,1-1 1,0 0-1,-1 0 0,1 0 1,0 1-1,-1-1 0,1 0 1,-1 1-1,1-1 0,-1 0 0,1 1 1,-1-1-1,1 1 0,-1-1 1,1 1-1,-1-1 0,1 1 1,-1-1-1,0 1 0,1 0 1,-1-1-1,0 1 0,1 0 1,9 40 1531,-5-18-1343,-4-21-206,0 1-1,1 0 1,-1 0-1,1-1 1,0 1-1,-1-1 1,1 0-1,1 1 1,-1-1-1,0 0 1,0 0-1,1 0 1,-1 0-1,1-1 1,0 1-1,-1-1 1,1 0-1,0 1 1,0-1-1,0 0 1,0-1-1,4 2 1,-4-2-273,1 0 1,0 1-1,0-1 0,0-1 0,0 1 1,-1 0-1,1-1 0,0 0 1,-1 0-1,1 0 0,0 0 1,-1-1-1,1 0 0,-1 1 1,0-1-1,1 0 0,4-5 1,7-8-1728,0-1 0,18-25 1,21-23 4409,-53 63-2161,0 0 0,0 0 0,0 0 0,0 0 0,0 0 0,0 1 0,1-1 0,-1 0 0,0 0 0,0 1 0,1-1 0,-1 1 0,0-1 0,0 1 0,1 0 0,-1-1 0,1 1 0,1 0 0,-2 0-91,0 1 0,0-1 1,-1 0-1,1 1 0,0-1 0,0 1 1,0-1-1,0 1 0,0-1 0,0 1 0,-1-1 1,1 1-1,0 0 0,-1 0 0,1-1 1,0 1-1,-1 0 0,1 0 0,0 1 0,2 5 267,0-1 0,-1 1 0,1 1-1,-2-1 1,3 9 0,-3-8-76,3 9-133,-2-3-99,1-1 1,0 0-1,1 0 0,9 19 1,-11-30-109,-1 1 0,1 0 1,-1 0-1,1-1 0,0 1 1,0-1-1,1 0 0,-1 1 1,0-1-1,1 0 0,-1 0 1,1-1-1,0 1 0,-1 0 1,1-1-1,0 0 0,0 0 1,0 0-1,0 0 1,0 0-1,0 0 0,1-1 1,-1 1-1,5-1 0,-2 0 21,0-1-1,-1 0 1,1 0 0,0 0-1,-1-1 1,1 0-1,-1 0 1,1 0-1,-1-1 1,0 0 0,0 0-1,0 0 1,0 0-1,-1-1 1,8-7-1,6-3 48,20-14 334,64-37-1,-39 35-5145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38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2561,'0'0'6254,"4"-6"-4960,14-15 432,-14 15-368,25 6 472,-28 0-1800,0 1 0,0-1 0,0 0-1,0 1 1,1-1 0,-1 1 0,0 0 0,0-1 0,0 1 0,-1 0 0,1-1 0,0 1 0,0 0 0,0 0-1,0 0 1,-1 0 0,1-1 0,0 1 0,-1 0 0,1 0 0,-1 1 0,1-1 0,-1 0 0,1 0-1,-1 0 1,0 0 0,0 0 0,1 0 0,-1 1 0,0-1 0,0 0 0,0 2 0,0 50 989,-1-36-1078,1-12 76,-1 12-19,2 0 1,0 0-1,0-1 1,8 31-1,-8-43-65,0-1-1,0 0 1,1 1-1,-1-1 1,0 0-1,1 0 1,0 0 0,0 0-1,0 0 1,0-1-1,1 1 1,-1 0-1,0-1 1,1 0 0,0 1-1,0-1 1,0 0-1,0-1 1,0 1-1,0 0 1,0-1 0,0 0-1,1 0 1,-1 0-1,0 0 1,1 0-1,-1-1 1,1 1 0,6-1-1,-6 0-51,1 0 1,-1 0-1,0 0 0,1-1 1,-1 0-1,0 0 0,1 0 0,-1 0 1,0-1-1,0 0 0,0 1 1,5-5-1,-3 1 62,0 1 1,-1-2-1,0 1 0,0-1 1,-1 1-1,7-11 1,13-22 64,18-26-14,-41 63 10,-1 1 0,0-1 0,0 1 0,1-1 0,-1 1-1,0-1 1,0 1 0,1-1 0,-1 1 0,1-1 0,-1 1 0,0 0 0,1-1-1,-1 1 1,1 0 0,-1-1 0,1 1 0,-1 0 0,1 0 0,-1-1-1,1 1 1,-1 0 0,1 0 0,-1 0 0,1 0 0,-1 0 0,1 0-1,0 0 1,-1 0 0,1 0 0,-1 0 0,1 0 0,-1 0 0,1 0 0,-1 0-1,1 0 1,0 0 0,-1 1 0,1-1 0,-1 0 0,1 0 0,-1 1-1,0-1 1,1 0 0,-1 1 0,1-1 0,-1 1 0,1-1 0,-1 0 0,0 1-1,1-1 1,-1 1 0,0-1 0,0 1 0,1-1 0,-1 2 0,10 30 1006,-10-30-920,12 89 361,-4 0 1,-5 127-1,-3-150-346,0-46-83,-2-1 0,-3 22-1,4-35-50,-1 0 1,0 0-1,0 0 0,-1-1 0,0 1 0,0-1 0,-1 0 0,-5 9 0,8-15 15,1-1 0,-1 1 0,0 0 0,1 0 0,-1 0-1,0 0 1,0-1 0,0 1 0,1 0 0,-1-1 0,0 1 0,0 0-1,0-1 1,0 1 0,-2 0 0,2-1 14,1 0 1,-1 0-1,1 0 0,-1 0 1,1-1-1,-1 1 0,1 0 1,-1 0-1,1 0 0,-1 0 1,1 0-1,-1-1 0,1 1 1,-1 0-1,1-1 0,-1 1 1,1 0-1,-1-1 1,1 1-1,0 0 0,-1-1 1,0 0-1,0-1 18,0 0 0,-1-1 0,1 1 1,0-1-1,0 0 0,0 1 0,0-1 0,1 1 0,-1-1 1,1-3-1,-2-7 11,2 1 0,-1-1 0,2 0 0,0 0 1,0 1-1,1-1 0,1 1 0,0-1 0,0 1 0,2 0 0,-1 0 1,12-20-1,10-10 38,52-63 1,-26 47-3258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40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11813,'0'0'1420,"-2"17"-903,-2 16-485,2 0-1,1 1 1,2-1-1,6 43 1,-5-69-27,1 9 41,0 1 0,1 24 1,8-43-573,-2-7 589,0 0-1,-1 0 1,10-13-1,18-20 96,-12 22-69,1 1 0,1 2-1,0 0 1,1 2 0,1 1-1,0 1 1,1 2-1,58-15 1,-73 24-153,-13 1-891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328 21 7427,'0'0'4234,"-21"-4"-3244,-70-10-155,86 13-760,0 0 1,0 1-1,0-1 0,0 1 0,1 0 0,-1 1 1,0-1-1,0 1 0,0 0 0,1 0 0,-1 1 1,0-1-1,1 1 0,-1 0 0,1 0 0,0 0 1,-1 1-1,1 0 0,0 0 0,-4 4 0,6-5-58,1 1-1,-1 0 1,1-1-1,-1 1 1,1 0-1,0 0 1,0 0-1,1 0 1,-1 0-1,0 0 1,1 0-1,0 0 1,0 0-1,0 0 1,0 0-1,0 0 0,0 0 1,1 0-1,0 0 1,-1 0-1,1 0 1,0 0-1,1 0 1,-1-1-1,0 1 1,1 0-1,0-1 1,2 4-1,37 48-78,-27-39 78,-2 0 1,0 1-1,13 24 1,-23-35-113,1 0 0,-1 0 0,-1 0 0,1 0 0,-1 0 0,1 0 0,-1 0 0,-1 0 0,1 1 0,-1-1 0,0 0 0,0 0 0,0 1 0,-1-1 0,0 0 1,0 0-1,-3 8 0,2-9 3,0-1 1,-1 1-1,1 0 1,-1-1-1,0 0 1,0 0-1,0 0 1,-1 0-1,1 0 1,-1 0-1,1-1 1,-1 0-1,0 0 1,0 0 0,0 0-1,0 0 1,0-1-1,-7 2 1,-5 1 39,-1 0 0,0-1 0,-24 0 0,26-1 51,9-2-34,-1 1 0,0-1 1,0 0-1,0 0 0,-9-3 1,15 3-55,1 0 1,0 0-1,0 0 1,-1-1-1,1 1 1,0 0-1,0-1 1,-1 1-1,1 0 1,0 0 0,0-1-1,0 1 1,0 0-1,0-1 1,-1 1-1,1 0 1,0-1-1,0 1 1,0-1-1,0 1 1,0 0-1,0-1 1,0 1-1,0 0 1,0-1 0,0 1-1,0 0 1,0-1-1,1 1 1,-1 0-1,0-1 1,0 1-1,0 0 1,0-1-1,1 1 1,-1-1-1,9-12-3117,8 5 59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50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7892,'0'0'5085,"10"-10"-1879,3 6-366,19 4-3171,-23 1 557,66-1-146,-75 16-2846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2:51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31 96,'-2'-5'7668,"2"3"-7250,0 1 1,-1-1 0,1 0-1,-12-14 6413,29 15-5791,9 0-735,-11 0-275,-1 1 0,1 0 0,-1 1 0,0 1 0,0 0 0,19 6 0,-25-3-2167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4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1562 222 7684,'-17'-13'453,"4"4"-365,-112-77 480,93 68-228,-2 2-1,0 1 0,-1 1 0,0 3 0,-1 0 1,-1 3-1,1 0 0,-1 3 0,0 1 0,-1 2 1,1 1-1,-45 5 0,31 2-237,1 2-1,0 2 0,0 3 1,2 1-1,0 3 1,0 1-1,2 3 0,-64 39 1,84-44-90,0 2 0,2 0 0,0 2 0,2 1 0,0 1 0,1 0 0,-31 45 0,31-34 15,0 2-1,3 0 1,1 1 0,1 1-1,-16 60 1,15-28 20,4 1 0,2 1 0,3-1 0,3 130 0,7-167-9,1 0 0,2 0 0,1 0 0,2-1 0,1 0 0,1-1 0,2 0 0,1 0 0,1-1-1,1-1 1,2-1 0,1 0 0,2-1 0,31 34 0,-21-29-10,2-2 0,1-1 0,1-1 0,1-2 0,2-2 0,0-1 0,2-2 0,0-2 0,1-1 0,60 18 0,-32-19 86,0-4 0,0-2-1,1-3 1,119-1 0,-142-8-59,0-1 1,-1-2 0,1-2-1,-1-3 1,-1-1 0,0-2 0,56-23-1,-18-2 2,-1-4 0,-3-3 0,-1-4 1,137-113-1,-193 144 34,-1-2 0,-1 0 1,-1-1-1,0-1 0,-2-1 1,0 0-1,-1-1 0,-2-1 1,0 0-1,-2-1 0,0 0 0,-2-1 1,-1 0-1,-1 0 0,-1-1 1,-1 1-1,-2-2 0,-1 1 1,0 0-1,-3 0 0,-3-31 1,1 34-17,-2 1 0,-2-1 0,0 1 0,-1 0 0,-1 1 0,-1 0 0,-1 0 0,-26-38 0,0 9 83,-2 2 0,-57-55 0,45 54-24,-2 1-1,-2 3 1,-2 3-1,-115-67 0,132 89-108,-1 2 0,0 1 0,-2 3 0,0 1 0,0 2 0,-1 2 0,0 2 0,-85-5 0,119 13-409,-24 1 85,33 0 77,0-1-1,0 0 1,1 0-1,-1 0 1,0 1-1,0-1 1,1 0-1,-1 1 1,0-1 0,0 1-1,1-1 1,-1 1-1,0-1 1,1 1-1,-1 0 1,1-1-1,-1 1 1,1 0-1,-1-1 1,1 1 0,-1 0-1,1 0 1,-1-1-1,1 1 1,0 0-1,0 0 1,-1 0-1,1-1 1,0 1 0,0 0-1,0 2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6:5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7475,'0'0'5315,"-6"2"-4899,-11 7-407,17-9-9,1 1 1,-1-1-1,0 0 1,0 1-1,0-1 1,0 0-1,0 1 0,0-1 1,0 0-1,1 1 1,-1-1-1,0 0 0,0 0 1,0 1-1,1-1 1,-1 0-1,0 0 0,0 0 1,1 1-1,-1-1 1,0 0-1,0 0 0,1 0 1,-1 0-1,0 1 1,1-1-1,-1 0 0,0 0 1,1 0-1,-1 0 1,0 0-1,1 0 0,53 10 156,-36-7-46,278 29 974,-94-12-476,-124-9-516,-28-3-542,70 1-1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2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1185,'0'0'9788,"0"1"-9479,1 9-260,1 0 0,0-1 0,1 1-1,0-1 1,0 1 0,1-1 0,0 0-1,0 0 1,1-1 0,0 1-1,9 9 1,1 6 90,54 83 57,3-4 0,6-3 1,3-3-1,113 103 0,-178-184-380,1-1-1,0-1 1,1 0-1,0-2 1,22 12-1,-33-22-2376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2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6195,'0'0'3906,"117"13"-2754,-84 3-528,-1-1-127,-2-1-369,-1-4-64,-6-5 112,-6 0-128,-6-3-96,-3-2-544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6787,'0'0'3090,"0"102"-2370,7-51-288,-1 2-224,2 2 80,-1-2-32,5-4-240,1-6 64,4-5-80,-11-37-1840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3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106 383 8708,'0'0'4431,"-13"-2"-3990,-38-5-207,49 7-224,1 0 0,-1 1-1,1-1 1,-1 0 0,1 1-1,-1-1 1,1 1 0,-1-1-1,1 1 1,-1 0 0,1 0 0,0 0-1,-1-1 1,1 1 0,0 0-1,0 1 1,0-1 0,0 0-1,0 0 1,0 0 0,0 1-1,0-1 1,0 0 0,1 1-1,-1-1 1,0 1 0,1-1-1,-1 3 1,-1 2 10,1 1 0,-1 0 1,2 0-1,-1 10 0,1-13-7,-1 3-6,1-1 0,0 1 0,0-1 0,0 1 0,1-1 0,0 1 0,1-1 0,2 8 0,-3-11-26,1-1 0,-1 1 0,1-1 0,-1 0 0,1 0 0,0 0 0,0 0 0,0 0 0,0 0 0,1-1 0,-1 1 0,0 0 0,1-1 0,-1 0 0,1 0 0,-1 0 0,1 0 0,0 0 0,-1 0 1,1-1-1,0 1 0,2-1 0,0 2-180,0-2 0,0 1 0,0-1 0,0 1 0,0-1 0,1-1 0,-1 1 0,0-1 0,0 0 0,-1 0 0,1 0 0,0-1 0,0 1 0,0-1 0,-1-1 0,1 1 0,-1 0 0,0-1 0,0 0 0,8-7 0,-6 3-48,0-1 0,0 0 0,0-1 0,-1 1 0,-1-1 0,1 0 0,-2-1 0,1 1 0,3-18 0,2-8-1062,-2-1 1,3-65-1,-7-5-651,-4 35 3396,1 1 8353,0 84-8493,-3 54-936,-14 74-1,-1 18-341,14-98-344,5 74 1,0-131-123,2 18 9,-3-23 268,0 1 1,0 0 0,0-1 0,1 1 0,-1-1 0,0 1 0,0-1 0,0 1 0,1 0 0,-1-1 0,0 1 0,1-1 0,-1 0 0,1 1-1,-1-1 1,0 1 0,1-1 0,-1 1 0,1-1 0,-1 0 0,1 1 0,-1-1 0,1 0 0,-1 0 0,1 1 0,0-1 0,-1 0-1,1 0 1,0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4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1217,'0'0'7171,"18"6"-5693,58 17-1411,-69-21-73,-1 0 0,1 0 1,-1-1-1,1 0 0,0 0 1,-1-1-1,1 0 0,0 0 1,-1-1-1,1 0 0,0 0 1,-1 0-1,1-1 0,-1 0 1,1 0-1,-1 0 0,0-1 1,0 0-1,0 0 0,-1-1 1,10-6-1,-11 5-64,0 0 0,0 0 0,0 0 0,0 0 0,-1 0 0,0-1 0,0 0 0,0 1 0,-1-1 0,0 0 0,0 0 0,-1 0 0,1-1-1,-1 1 1,0 0 0,-1-1 0,0 1 0,0 0 0,0-1 0,-3-10 0,2 15 117,0 1-1,0-1 1,0 1-1,0-1 1,0 1-1,0-1 1,-1 1-1,1 0 1,-1 0-1,1 0 1,-1-1-1,1 2 1,-1-1-1,0 0 1,1 0-1,-1 0 1,0 1-1,0-1 1,0 1-1,1-1 1,-1 1-1,0 0 1,0 0-1,0 0 1,0 0-1,-2 0 1,-4-1 405,-1 1 1,0 0 0,1 1-1,-15 2 1,19-1-342,0-1-1,0 1 1,0 0 0,1 0-1,-1 1 1,0-1 0,1 1-1,0 0 1,-1 0-1,1 0 1,1 0 0,-1 1-1,0-1 1,1 1 0,-1-1-1,1 1 1,-2 6-1,-1-1 2,1 1-1,1 0 0,0 0 0,0 0 0,1 0 0,-2 13 0,3-9-81,0-1 1,1 1-1,1 0 0,0-1 0,1 1 0,0-1 0,1 1 0,0-1 0,9 21 0,-10-28-94,1-1 0,1 1 0,-1 0 0,1-1 0,0 0 0,0 0 0,0 0 0,1 0 0,0-1 0,0 0 0,0 0 0,0 0 0,1 0 0,0-1 0,-1 0 0,1 0 0,0-1 0,0 1 0,1-1 0,-1-1 0,0 1 0,9 0 0,25 1-1670,-19-4-1628,-7-1-2019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5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9 3954,'0'0'9575,"-7"-2"-9007,-26-4-224,31 5-321,0 1-1,0 0 0,0 0 1,0 1-1,0-1 0,0 0 1,0 0-1,1 1 1,-1-1-1,0 1 0,0 0 1,0 0-1,1-1 0,-1 1 1,0 0-1,1 1 1,-1-1-1,1 0 0,-1 0 1,1 1-1,-1-1 0,0 2 1,-23 36 27,21-32-25,-1 6 1,0 0 1,1 0-1,0 1 1,1-1-1,0 1 1,1-1-1,1 1 1,0 0-1,1 0 1,0 0-1,1 0 1,4 17-1,-5-27-29,1 0-1,0-1 1,1 1 0,-1 0 0,1-1-1,-1 1 1,1-1 0,0 0-1,0 0 1,1 0 0,-1 0 0,1 0-1,-1 0 1,1 0 0,0-1-1,0 1 1,0-1 0,0 0 0,1 0-1,-1 0 1,0-1 0,1 1-1,6 1 1,4 1-501,-1-2 1,1 0-1,-1 0 0,28-2 1,-39 0 379,15-2-2995,-7-9-1726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3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79 7892,'0'0'5343,"-19"1"-4862,-60 2-172,75-3-300,1 0 0,-1 1 0,1-1 0,-1 1 0,1 0 0,0 0 0,-1 0 0,1 0 0,0 1 0,0-1 0,0 1 0,0 0 0,0 0 0,0 0 0,0 0-1,1 0 1,-1 1 0,1-1 0,0 1 0,-1 0 0,1 0 0,1 0 0,-1 0 0,0 0 0,1 0 0,-1 0 0,1 0 0,0 1 0,0-1 0,0 0 0,1 1 0,-1-1 0,1 1 0,0-1 0,0 1 0,0-1 0,0 1 0,1 3 0,0-6-38,0 0 1,0 0 0,0 0 0,0 0-1,1-1 1,-1 1 0,0 0 0,0 0-1,1-1 1,-1 1 0,0-1 0,1 1 0,-1-1-1,0 0 1,1 1 0,-1-1 0,1 0-1,-1 0 1,1 0 0,-1 0 0,0 0-1,2-1 1,35-3-1657,-31 0 1560,-1 0-1,0-1 1,0 0-1,0 0 0,-1 0 1,1 0-1,-1-1 1,-1 0-1,1 0 1,-1-1-1,0 1 1,0-1-1,-1 0 1,0 1-1,0-2 0,2-9 1,-5 22 707,0 0 1,0 0-1,0 0 0,1 0 1,-1 0-1,1 0 0,3 8 1,-2-7-470,1 0 1,-1 0 0,1 0 0,0 0 0,1-1 0,6 9-1,-8-11-141,0 0 1,1-1-1,-1 1 0,1-1 0,-1 0 0,1 0 0,0 1 0,0-2 0,0 1 0,0 0 0,0-1 0,0 1 0,0-1 1,1 0-1,-1 0 0,1 0 0,-1-1 0,0 1 0,1-1 0,-1 0 0,1 0 0,-1 0 0,1 0 0,-1-1 0,1 1 0,-1-1 1,0 0-1,1 0 0,-1 0 0,0 0 0,5-3 0,0-1-25,-1 1 0,0-2 1,0 1-1,0-1 0,-1 0 0,0 0 1,7-9-1,39-57 106,-23 29-10,-28 41-87,0 1 76,0-1 0,0 1 0,0-1 0,0 1 0,0-1 0,0 1 0,0 0 0,0-1 0,0 1 0,1 0 0,-1 0 0,0 0 0,1 0 0,-1 0 0,1 0 0,0 0 0,-1 1 0,1-1 0,0 0 0,-1 1 0,1 0 0,0-1 0,-1 1 0,1 0 0,0 0 0,0 0 0,-1 0 0,3 0 0,-2 2-15,0 0 1,0 1 0,-1-1 0,1 0-1,-1 1 1,0-1 0,0 1 0,1 0-1,-2-1 1,1 1 0,0 0 0,-1 0-1,1-1 1,-1 5 0,2-1 41,6 55 156,-6-46-197,0 0 0,0 0 0,1 0-1,8 21 1,-10-34-14,-1-1-3,0-1 0,0 0 0,0 0 0,0 1 0,0-1 0,1 0 0,-1 0 1,0 1-1,0-1 0,0 0 0,0 0 0,1 0 0,-1 1 0,0-1 0,0 0 0,1 0 0,-1 0 0,0 0 0,0 1 0,1-1 0,-1 0 0,0 0 0,0 0 1,1 0-1,-1 0 0,0 0 0,0 0 0,1 0 0,-1 0 0,0 0 0,0 0 0,1 0 0,-1 0 0,0 0 0,1 0 0,-1 0 0,0 0 0,1 0 315,3-10-116,13-30 234,16-37 25,-29 70-402,-1 0 0,2 0 1,-1 1-1,1 0 0,0-1 0,0 2 0,12-11 0,-15 15-48,0-1-1,-1 1 0,1 0 0,0 0 1,1 0-1,-1 1 0,0-1 0,0 0 1,0 1-1,0-1 0,1 1 0,-1 0 1,0 0-1,0 0 0,0 0 0,1 0 1,-1 0-1,0 1 0,0-1 0,0 1 1,1-1-1,-1 1 0,0 0 0,0 0 1,0 0-1,0 0 0,0 0 0,0 0 1,-1 1-1,1-1 0,0 1 0,-1-1 1,1 1-1,-1-1 0,1 1 0,-1 0 1,0 0-1,0 0 0,0 0 0,0 0 1,0 0-1,1 4 0,6 35 79,-7-34-211,-1 1 0,2-1 0,-1 1 0,1-1 0,0 0 1,1 1-1,4 8 0,-5-15 39,-1 0 1,0 0-1,0 0 0,0-1 1,1 1-1,-1 0 1,0-1-1,1 1 0,-1-1 1,1 1-1,-1-1 1,0 0-1,1 0 0,-1 1 1,1-1-1,-1 0 1,1 0-1,-1-1 0,3 1 1,-2 0 30,0 0 1,0-1-1,0 1 1,0 1-1,0-1 1,0 0-1,0 0 1,0 1-1,0-1 1,0 1-1,-1 0 1,4 1-1,-2 0-150,1 1 0,-1-1 0,1-1-1,-1 1 1,1 0 0,0-1 0,-1 1 0,1-1 0,0 0 0,0-1 0,0 1-1,6 0 1,53-6-501,-53 4 703,0-1 0,0 2 0,0-1 0,1 1 1,-1 1-1,11 1 0,-18 0 14,0-1 1,1 1-1,-1 0 1,0 0-1,-1 0 0,1 0 1,0 1-1,-1-1 1,1 1-1,-1-1 1,0 1-1,0 0 1,0 0-1,0 0 0,0 0 1,-1 0-1,1 1 1,-1-1-1,0 0 1,0 1-1,1 5 1,3 10 46,-2 0 1,2 29 0,-5-48-60,3 215 277,-3-132-223,0-73-56,0-6-4,1-1 0,-1 0 0,0 1 0,0-1 0,0 0 0,0 0 0,-1 1 0,1-1 0,-1 0 0,0 0 0,0 0 0,-2 6 0,0-12-14,2-7 21,1 8-3,-1-13-1,2-303 64,1 302-8,0 0-1,1 0 0,1 0 0,0 1 0,1-1 0,0 1 0,2 0 0,0 1 0,0-1 0,13-17 0,-14 25-19,-1 0 0,1 1 0,0-1 0,1 1 0,-1 0-1,1 1 1,0 0 0,1 0 0,-1 0 0,1 1 0,0 0 0,0 0 0,0 1 0,1 0 0,-1 1 0,1 0 0,-1 0 0,1 1 0,0 0 0,10 0 0,-16 1-28,1 0 0,-1 0 1,1 0-1,0 0 0,-1 1 0,1-1 0,-1 1 1,1 0-1,-1 0 0,1 1 0,-1-1 0,0 1 1,0-1-1,6 5 0,-6-3 14,-1-1 0,0 1 0,0 0 0,-1 0 0,1 0 0,-1 0 0,1 0 0,-1 0 0,0 1 0,0-1 0,0 0 0,-1 1-1,1-1 1,-1 0 0,0 1 0,0 5 0,1-2-67,-1 1-1,0 0 0,0 0 1,-1 0-1,0-1 0,0 1 1,-1 0-1,0-1 0,-1 1 1,1-1-1,-1 0 0,-1 0 1,1 0-1,-1 0 0,0-1 1,-1 1-1,0-1 0,0 0 1,0 0-1,-12 9 0,10-10-3017,6-5 2555,-1 1 0,1-1 0,0 1 0,-1-1-1,1 1 1,-1-1 0,-1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13078,'0'0'2865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6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20 9973,'0'0'6712,"2"-5"-6443,4-9-193,-6 14-75,0 0-1,1 0 1,-1 0-1,0 0 1,0 0-1,0 0 1,0 0-1,0 0 1,0 0-1,0 0 1,0 0-1,0 0 1,0 0-1,1 0 1,-1 0-1,0 0 1,0 0-1,0 0 1,0 0-1,0 0 1,0 0-1,0 0 1,0 0-1,0 0 1,1 0-1,-1 0 1,0 0-1,0 0 1,0 0-1,0 0 1,0 0-1,0 0 1,0 0-1,0 0 1,0 0-1,0 0 1,0 0-1,1 0 1,-1 1-1,0-1 1,0 0-1,0 0 1,0 0-1,0 0 1,0 0-1,0 0 1,0 0-1,0 0 1,0 0-1,0 0 1,0 1-1,0-1 1,0 0-1,0 0 1,0 0-1,0 0 1,0 0-1,0 0 1,0 0-1,0 0 1,0 0-1,0 1 1,0-1-1,1 39-16,-1-38 15,0 17 13,-13 308-1502,6-236 558,6-51-4646,3-42 5551,0-1-1,0 1 0,0-1 0,0 1 0,1 0 0,-1 0 0,1 0 0,0 0 0,0 0 0,6-4 0,-8 6 15,4-3 22,0 0 0,0 0 0,1 1 0,0 0 0,0 0 0,0 0 0,0 1 0,0 0 0,1 0 0,9-1 0,4 0 45,1 1 0,20 2-1,-39 0-46,-1 0 20,0 0 0,0 0 1,0 0-1,0 0 0,0 0 0,0 1 0,0-1 0,0 0 0,0 1 1,0-1-1,-1 0 0,1 1 0,0-1 0,0 1 0,0 0 1,0-1-1,-1 1 0,1 0 0,0-1 0,-1 1 0,1 0 0,0 0 1,-1 0-1,1-1 0,0 3 0,0 0 57,0 0 0,0 0 0,0 0 0,-1 0 0,1 0 1,-1 0-1,0 0 0,0 6 0,-1-2 12,0 0 0,0 0 0,0 0 0,-1 0 0,0-1 0,0 1 0,-6 10-1,2-7-93,-1-1-1,0 0 1,0 0-1,-1-1 1,0 0-1,0 0 1,-1-1-1,0 0 1,0-1-1,-18 10 0,20-15-642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28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4802,'0'0'3655,"0"16"-2265,0 55-467,-1-68-881,1 1-1,0 0 1,1 0 0,-1 0-1,1-1 1,-1 1-1,1 0 1,0 0-1,1-1 1,-1 1-1,0-1 1,1 1 0,0-1-1,0 0 1,0 1-1,0-1 1,1 0-1,-1 0 1,1-1 0,0 1-1,0-1 1,0 1-1,0-1 1,4 3-1,-2-3-136,0 0-1,0 0 1,0-1-1,0 0 0,1 1 1,-1-2-1,0 1 1,1-1-1,-1 0 0,0 0 1,1 0-1,-1-1 1,0 1-1,10-4 0,-11 2-85,0 1 0,-1-1-1,1-1 1,-1 1 0,1 0 0,-1-1-1,0 0 1,0 0 0,0 0-1,0 0 1,0 0 0,-1 0-1,1-1 1,-1 1 0,0-1-1,0 0 1,-1 1 0,1-1-1,1-6 1,-1 4 163,0 0 0,0-1 0,-1 0-1,1 1 1,-2-1 0,1 0 0,-1 0 0,0 0 0,0 1-1,-1-1 1,-1-9 0,0 14 259,1-1 0,0 1 0,-1 0 0,0 0 0,1 0 0,-1 0 0,0 0 0,0 0 0,0 0 0,0 0 0,-1 1 0,1-1 0,0 1 0,-1 0 0,1 0 0,0 0 0,-1 0 0,0 0 0,-2-1 0,-16-7 2532,27 10-2716,0-1-1,0 1 1,0-1 0,0 0 0,0-1 0,0 0 0,6-1 0,3 0-45,9-1-249,4-1-115,0 2-1,0 0 1,50 5 0,-77-3 347,1 1 0,-1 0 1,0-1-1,0 1 0,0-1 1,0 1-1,-1 0 0,1 0 1,0-1-1,0 1 0,0 0 1,0 0-1,-1 0 0,1 0 1,-1 0-1,1 0 0,0 0 1,-1 0-1,0 0 0,1 1 1,-1-1-1,0 0 0,1 0 1,-1 0-1,0 0 0,0 1 1,0 0-1,0 41 254,0-32-218,0-8-36,0 1 0,0-1 0,0 1 0,0-1 0,1 1 0,-1-1 0,1 0 1,0 1-1,0-1 0,0 0 0,0 0 0,1 1 0,0-1 0,2 4 0,-2-5-159,1 0 0,-1-1 1,0 1-1,1-1 0,-1 1 0,1-1 0,0 0 1,-1 0-1,1 0 0,0 0 0,0 0 0,-1-1 0,1 1 1,0-1-1,0 0 0,0 0 0,5 0 0,-5-1 45,1 1-1,0 0 0,0-1 0,0 0 0,0 0 1,-1 0-1,1 0 0,0 0 0,-1-1 1,1 0-1,-1 0 0,0 0 0,0 0 1,1 0-1,-1-1 0,0 1 0,-1-1 0,1 0 1,0 0-1,3-6 0,2-3 237,-1-1 0,0 0 0,-1-1 0,4-14 0,-9 25 1061,4 21-813,-3-5-279,2 1 1,0-1-1,0 0 0,1 0 0,1-1 0,0 0 0,13 21 0,-18-32-95,0 0 0,1 0-1,-1 1 1,0-1 0,0 0 0,0 0 0,1 0 0,-1 0 0,0-1 0,1 1 0,-1 0-1,1-1 1,-1 1 0,1-1 0,-1 1 0,1-1 0,0 0 0,-1 1 0,1-1 0,-1 0 0,1 0-1,0 0 1,-1 0 0,1-1 0,-1 1 0,1 0 0,0-1 0,1 0 0,0 0-10,-1 0 0,1-1 1,-1 1-1,1-1 0,-1 0 1,0 0-1,0 0 0,0 0 1,0 0-1,0 0 0,0 0 1,0-1-1,-1 1 0,3-5 0,8-22 666,-1 0 0,15-59 1938,-21 96-2239,2 9-345,0 23 233,-6-31-367,0 1 0,1-1 0,0 1 0,0-1 0,1 0 0,1 0 0,-1 0 0,8 14 0,-9-22 54,-1 1 0,1-1-1,-1 1 1,1-1 0,0 0-1,0 1 1,-1-1 0,1 0-1,0 0 1,0 0 0,0 0-1,0-1 1,0 1-1,0-1 1,0 1 0,1-1-1,-1 1 1,0-1 0,0 0-1,0 0 1,0 0 0,0-1-1,1 1 1,-1 0 0,0-1-1,0 1 1,4-2 0,3-2-309,1 0 1,-1-1-1,0 0 1,11-7-1,-18 10 379,0 1 0,1-1 0,-1 1 1,1 0-1,-1-1 0,1 2 0,-1-1 0,1 0 0,0 0 0,0 1 0,-1-1 1,1 1-1,0 0 0,0 0 0,-1 0 0,1 0 0,5 1 0,-1 2-24,-1-1 0,1 1-1,-1 0 1,0 0-1,9 7 1,-6-4 25,0-2 96,0 0-1,1 0 1,-1-1 0,1-1-1,-1 0 1,1 0-1,0 0 1,-1-1 0,1-1-1,0 0 1,14-1 0,1 0 864,-25 11 253,-1 4-903,1-11-314,0 0 0,0-1 0,0 1 0,0 0 0,0 0-1,1 0 1,-1 0 0,2 4 0,-1-6-47,0 0-1,-1 0 1,1 0-1,0 0 1,0 0-1,0 0 1,0 0 0,0-1-1,0 1 1,0 0-1,0-1 1,0 1-1,0-1 1,0 1 0,0-1-1,0 0 1,1 1-1,-1-1 1,0 0-1,0 0 1,0 0 0,0 0-1,1 0 1,-1 0-1,2 0 1,0 0-8,0 0 0,-1-1 1,1 1-1,0-1 0,0 0 1,0 1-1,-1-1 0,1-1 1,0 1-1,-1 0 0,1-1 1,-1 1-1,0-1 0,1 0 0,-1 1 1,0-1-1,0 0 0,0-1 1,0 1-1,0 0 0,-1 0 1,1-1-1,-1 1 0,1-1 1,-1 1-1,0-1 0,0 0 1,1-3-1,2-10 146,0 0 1,-1 1-1,1-32 0,-3 41-122,3-99 231,-4 66 77,2 0 0,1 1 0,2-1 0,16-60 0,-20 96-197,-1 2-27,0 0 0,1 0 0,-1 0 0,0 0 0,0 0 0,1 0 0,-1 0 0,0 0 0,1 0 0,-1 0 0,1 0 0,-1 0 0,1 0 0,0 1 0,-1-1 0,1 0-1,0 0 1,-1 1 0,1-1 0,0 1 0,0-1 0,0 0 0,-1 1 0,1 0 0,0-1 0,2 0 0,-3 6 359,-1 69 918,-15 107 0,3-78-1660,-1 161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3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16 116 2641,'0'0'5496,"-16"0"704,17-1-6189,-1-1-1,1 1 1,-1 0-1,1 0 1,0 0-1,-1 1 1,1-1-1,0 0 1,0 0-1,-1 0 1,1 0-1,0 1 1,0-1-1,0 0 0,0 1 1,0-1-1,0 1 1,1-1-1,27-13 445,-17 8-292,12-6-67,1 0 1,0 1-1,0 2 1,1 0-1,28-4 1,-19 9 4,1 2 0,36 2 0,39-1 81,106-2 22,-54 3-45,-149-1-122,57-2 543,98 8 1,-167-5-505,-1 0 1,0 0-1,1 1 0,-1-1 1,0 0-1,1 0 1,-1 1-1,0-1 0,1 0 1,-1 1-1,0 0 1,0-1-1,1 1 1,1 1-1,0 9-901,-3 0-3268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32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1601,'0'0'6026,"15"24"-4972,-1 5-599,-1 0-1,-1 1 1,-1 1 0,-2 0-1,8 46 1,11 164 267,-26-215-698,49 411 299,-28-310-232,55 174-1,-61-253-96,-10-32 9,-1-1-1,-1 1 1,-1 0 0,-1 0 0,4 32 0,-3 83 150,-18 192 1,-5-211-136,11-71-11,1 1 0,-2 63 1,9-52 29,-1 10-13,2 0 0,14 83 0,-12-107 74,-4-21-5444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32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4386,'0'0'3946,"1"4"-3773,23 62 551,-1-8-90,-14-27-378,2 0 0,2 0-1,20 37 1,-28-60-257,-1 0 0,1 0 0,1-1 0,-1 1 0,1-1 0,0-1 0,1 1 0,0-1 0,0 0 0,0 0 0,1-1 0,0 0 0,0-1 0,0 1 0,0-2 0,16 6 0,-20-8 24,0 0-1,0-1 1,0 1-1,0-1 1,0 0-1,0 0 1,0 0-1,0 0 1,0-1-1,0 0 1,0 0 0,0 0-1,0 0 1,0-1-1,-1 1 1,1-1-1,-1 0 1,1 0-1,-1 0 1,1-1 0,3-3-1,3-4 122,-1-1-1,-1 0 1,0 0-1,13-24 1,-11 18-80,-3 5-40,22-40-347,-15 19-2782,-13 25 333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36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5234,'0'0'1815,"5"18"-1701,15 54-15,-18-65-40,1 0 0,0 0-1,0 0 1,1 0 0,0-1 0,0 1 0,0-1-1,1 0 1,0 0 0,9 8 0,4 5 214,225 223 2583,-181-184-2780,-27-27 108,2-2 0,1-2 0,1-1 0,1-2 0,52 23-1,223 78 350,-231-95-502,1-4 1,2-4-1,136 18 0,-156-32 90,74 17-1,-112-17-96,-1 0 1,0 2-1,-1 1 0,0 1 1,29 19-1,-35-19 6,13 10-19,35 26-1,-59-40 5,-1 0-1,1 1 0,-2 0 0,1 1 1,-2-1-1,1 2 0,10 19 0,14 34 11,-4 2-1,-3 0 1,-2 2-1,-3 0 0,-4 2 1,-2 0-1,8 139 0,-21-125-23,-1-24 15,2 0 1,21 118 0,-7-97-3,-8-37-5,20 64 0,-16-62-14,-11-38 2,0 0 0,1 0-1,0-1 1,1 1 0,0 0-1,0-1 1,0 0 0,6 8-1,-8-12 5,1-1-1,-1 1 0,0 0 1,0 0-1,0 0 0,0-1 1,-1 1-1,1 0 1,-1 0-1,1 4 0,-1-4 28,0 1 1,1-1-1,-1 1 0,1-1 1,0 1-1,0-1 0,0 0 0,1 1 1,-1-1-1,4 5 0,9 20 425,-6-9-4377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37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4258,'0'0'5901,"8"15"-5012,13 26-318,48 91 1089,-61-118-1571,1 0 0,0-1 0,1 0 0,0-1 0,1 0 0,1-1-1,13 11 1,-19-18-84,0-1 0,1 1 0,-1-1 0,1-1 0,0 1 0,-1-1 0,1-1 0,0 1 0,11 0 0,-14-2 3,0 1 0,0-1 1,0 0-1,0 0 0,0-1 1,0 1-1,1-1 1,-1 0-1,0 0 0,-1-1 1,1 1-1,0-1 1,0 0-1,-1 1 0,1-2 1,-1 1-1,6-4 1,5-11-63,-1-1 0,0 0 1,-2-1-1,0 0 1,-1-1-1,12-33 1,9-16-3601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5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63 199 1601,'0'0'3348,"-4"0"-2366,-30 11 874,32-10-1832,1-1-1,-1 1 0,1 0 1,-1 0-1,1 0 1,-1 0-1,1 0 0,0 0 1,0 1-1,-1-1 0,1 0 1,0 1-1,0-1 0,0 1 1,1-1-1,-1 1 0,0-1 1,1 1-1,-1-1 0,0 1 1,1 0-1,0-1 0,-1 4 1,1-4 19,8-1 107,1 0 1,-1 0 0,0-1 0,0 1 0,1-2 0,-1 1 0,0-1-1,0-1 1,0 0 0,9-4 0,182-101 1303,-139 71-1265,-45 27-100,0 0 1,1 1-1,0 1 1,0 0-1,25-7 1,-9 8-65,1 1 1,0 2 0,1 1 0,-1 2 0,37 3-1,-60 0-18,0 0 0,0 1 0,0 0 0,0 0 0,0 1 0,-1 0 0,11 7 0,39 15 23,-33-18 4,-1 1 1,0 0 0,0 2-1,-1 1 1,41 28 0,-29-17-24,-25-18 5,-1 1 1,-1 1-1,1 0 1,15 15-1,-24-21-83,0 0 0,0 0 1,0 0-1,0 0 0,0 0 0,0 0 0,0-1 0,1 1 1,-1 0-1,0-1 0,1 1 0,-1-1 0,0 1 0,1-1 1,-1 0-1,1 1 0,1-1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7:55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1 172 336,'0'0'6280,"13"-14"-4183,8-11-808,28-25 0,-41 43-1057,1-1 1,0 1 0,0 1 0,0 0-1,1 0 1,0 1 0,11-4 0,-12 6-206,0 1 1,0 1-1,0 0 0,12-1 1,-12 2-14,0-1 1,0 0 0,0 0 0,12-4-1,-5 1 48,-1 1-1,1 1 1,0 0 0,-1 2-1,1-1 1,23 4-1,9-1-1,-28-1-21,0 2 0,1 0 0,-1 2 0,38 13 0,-6-2-2,-40-12-87,1 1-1,-1 0 1,-1 0-1,1 1 1,-1 1-1,0 0 1,0 1-1,-1 0 1,0 0-1,0 1 1,-1 0-1,0 1 1,12 18-1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4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0 420 560,'0'0'10170,"21"-5"-8014,68-20-2124,-83 23-29,1-1 0,-1 0 0,0 0 0,0 0 0,0-1 0,0 0 0,-1 0 0,1-1 0,-1 0 0,0 0-1,0 0 1,-1 0 0,0-1 0,1 1 0,-2-1 0,1 0 0,3-8 0,-5 10 0,6-14 32,0-1 1,-2 1-1,0-1 0,-1-1 1,-1 1-1,0 0 0,-2-1 1,0 0-1,-1 0 0,-2 1 1,-2-29-1,2 46 56,1 0 0,-1 0 0,1 0 0,-1 0-1,0 0 1,0 0 0,0 0 0,0 0 0,0 0 0,0 1 0,0-1-1,-1 0 1,1 1 0,-1-1 0,1 1 0,-1-1 0,0 1 0,-3-3 0,4 4-49,0-1 0,0 1 0,0 0 0,0-1 0,0 1 0,-1 0 0,1-1 0,0 1 0,0 0 0,0 0 0,0 0 0,0 0 0,-1 0 0,1 0 0,0 1 1,0-1-1,0 0 0,0 0 0,0 1 0,0-1 0,0 1 0,0-1 0,0 1 0,0-1 0,0 1 0,0 0 0,0-1 0,0 1 0,0 0 0,1 0 0,-1 0 1,0 0-1,0-1 0,1 1 0,-1 0 0,1 0 0,-1 0 0,0 2 0,-7 16-12,0 0 0,1 0 0,1 1 0,1 0 0,-5 32 0,-5 106 67,15-158-97,-3 53 122,5 84-1,-2-131-208,1-1-1,0 0 1,0 0-1,1 1 1,-1-1-1,1 0 1,0 0 0,0-1-1,1 1 1,0 0-1,-1-1 1,1 0-1,1 1 1,-1-1-1,1 0 1,0-1-1,-1 1 1,7 3-1,21 7-4265,4-11-4489,-30-4 7198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8:01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7924,'0'0'4226,"-3"-1"-4146,2 2-91,8 1 111,24 8 308,47 12 381,51 2-559,1-7 0,1-5 0,147-5 0,-217-12-140,-58 4-347,0 1 0,0-1 0,-1 0 0,1 0 0,0 0 0,0 0 0,0 0 0,-1-1 0,1 1 0,0-1 0,-1 1 0,1-1 0,-1 0 0,0 0 0,0 0 0,4-5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8:02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2 848,'0'0'8367,"-11"0"-8023,-8 0-184,2-1 8,0 1 1,-1 0-1,1 1 1,0 1-1,-1 1 1,1 1-1,-16 5 0,21-4-160,0 1-1,0 0 0,1 1 0,0 0 0,0 1 1,1 0-1,-13 13 0,18-16-10,1 1 1,0 0-1,0-1 1,0 1-1,1 1 0,0-1 1,0 0-1,0 1 1,1 0-1,0-1 0,0 1 1,1 0-1,0 0 1,0 0-1,1 11 0,-1-13-3,1-1 0,1 1 0,-1 0 1,1 0-1,-1 0 0,1 0 0,1-1 0,-1 1 0,1 0 0,-1-1 0,1 0 0,1 1 0,-1-1 0,1 0 0,-1 0 0,1 0 0,0 0 0,1-1 0,-1 1 0,7 5 0,15 14 101,1-1 0,1-1 0,31 18 0,-38-28-166,-1 0 1,1-1 0,0-2-1,1 0 1,35 9-1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18:0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705 122 784,'0'0'7516,"-11"-6"-6596,-32-18-117,38 22-647,-1 0-1,0 1 1,0-1-1,1 1 1,-1 0-1,0 1 1,0-1-1,0 1 1,0 0-1,0 1 1,-7 1 0,-5-1 165,13 0-274,0 1 0,0-1-1,0 1 1,-1-1 0,2 1 0,-1 1 0,0-1 0,0 1-1,1 0 1,-1 0 0,1 0 0,0 1 0,-7 6 0,-4 6 12,-25 35 0,11-8-54,2 1 1,2 1 0,2 2-1,1 0 1,-26 93 0,-39 258 37,59-249-38,-49 302 25,63-366-28,-10 112-19,0 334 0,32-349-8,-4-151 18,1-1 1,2 0-1,20 56 1,0-23 3,4-1 0,2-2 0,2-1 0,4-2-1,55 65 1,-81-106 1,1-1-1,1 0 0,0-1 0,0 0 1,21 12-1,-26-20-3,1 0-1,-1-1 0,1 0 1,0 0-1,0-1 1,1-1-1,-1 0 1,1-1-1,-1 0 1,18 1-1,10-2-7,41-4 0,-64 2 26,-1-2-1,0 0 0,0 0 1,0-2-1,25-10 0,-14 2 6,0-2-1,-1-1 0,-1-1 1,0-1-1,-1-1 0,-1-1 1,-1-1-1,-1-1 0,0-1 1,-2 0-1,-1-2 1,-1 0-1,19-39 0,-7 2 15,-2-1-1,-4-1 1,-2-1-1,22-124 1,-24 58-24,3-139 1,-17-136-122,-5 266 29,-6 2 77,-50-268 1,47 350-8,1-2 24,-3 0-1,-3 0 1,-2 1-1,-46-100 1,-246-349 1264,306 502-1172,-1 0 1,1-1 0,-1 1 0,0 1-1,0-1 1,0 0 0,0 1 0,-1 0-1,1 0 1,-1 0 0,0 1 0,0 0-1,0-1 1,0 2 0,0-1 0,-7-1-1,-6 0 187,0 1-1,0 1 0,-27 1 0,17 1-172,27-1-133,1 0 6,-1 0 0,1 0 1,0 0-1,0 0 0,0 0 1,0 0-1,-1 0 1,1 0-1,0 0 0,0 0 1,0 0-1,0 0 0,-1 1 1,1-1-1,0 0 0,0 0 1,0 0-1,0 0 1,0 0-1,-1 0 0,1 1 1,0-1-1,0 0 0,0 0 1,0 0-1,0 0 0,0 1 1,0-1-1,0 0 0,0 0 1,0 0-1,0 0 1,0 1-1,0-1 0,0 0 1,0 0-1,0 0 0,0 1 1,0-1-1,0 0 0,0 0 1,0 0-1,0 0 1,0 1-1,0-1 0,0 0 1,0 0-1,0 0 0,1 1 1,-2 49-4599,1-18-593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6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71 5587,'0'0'208,"-5"-1"-406,-20-5 1292,25 34 1019,2-1-1475,1 0 1,2-1-1,1 1 1,18 49-1,-7-21-386,-13-39-287,1 2 104,0-1 0,1 1 0,1-1 0,11 21 0,-16-35-105,-1 0 0,1 0-1,0-1 1,-1 1 0,1-1 0,0 1 0,1-1 0,-1 0 0,0 0-1,1 0 1,-1 0 0,1 0 0,0 0 0,-1-1 0,1 1 0,0-1-1,0 0 1,0 0 0,0 0 0,0 0 0,0 0 0,0-1 0,0 1-1,0-1 1,1 0 0,-1 0 0,0 0 0,0-1 0,0 1 0,0-1-1,0 1 1,4-2 0,-3 0-94,0 0-1,-1 1 1,0-1-1,1 0 1,-1-1-1,0 1 0,0-1 1,0 1-1,0-1 1,-1 0-1,5-5 1,21-42-634,-23 42 634,24-55-739,-2-1 0,-3-1 0,19-80 0,-40 133 1565,-1 1 1,0-1-1,-2-17 4252,-8 45-4870,-11 69 263,4 1-1,-4 95 0,12-108-216,-6 67-96,-35 265-120,46-389 31,-10 40-745,12-54 758,-1 0 1,1 0 0,-1 0 0,0 0-1,0 0 1,0 0 0,0 0 0,0 0-1,0-1 1,0 1 0,-1 0 0,1-1-1,-1 1 1,1-1 0,-1 1 0,0-1-1,0 0 1,1 0 0,-1 0 0,-3 2-1,3-3 65,1 0-1,-1 0 1,1 0-1,-1 0 1,1 0-1,-1 0 1,1 0-1,0-1 1,-1 1-1,1 0 1,-1-1-1,1 1 1,0-1-1,-1 0 1,1 1-1,0-1 1,0 0-1,0 0 1,-1 0-1,1 0 1,0 0-1,0 0 1,0 0-1,1 0 1,-1 0-1,0-1 1,0 1-1,0-1 1,-18-41 323,12 18-248,1-1 1,1 0-1,1 0 0,1 0 0,1-1 0,2 1 0,1-1 0,1 1 0,1 0 0,1 0 0,1 0 0,1 0 0,15-36 0,3 12-315,1 2-1,3 1 1,66-85-1,-61 99-2166,-11 18-1604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7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11285,'0'0'1345,"119"-13"-1185,-90 13-160,-6 0-833</inkml:trace>
  <inkml:trace contextRef="#ctx0" brushRef="#br0" timeOffset="1">41 245 12246,'0'0'944,"112"-12"-4001,-90 7-97,1 0-3825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7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10597,'0'0'2849,"-19"6"-1880,-61 20-273,76-25-647,1 0 1,0 0-1,0 1 0,0-1 1,0 0-1,0 1 0,0 0 0,1 0 1,-1 0-1,1 0 0,-4 3 1,5-4-45,1 1 0,-1-1 0,1 1 0,-1-1 1,1 0-1,-1 1 0,1-1 0,0 1 0,0-1 1,-1 1-1,1-1 0,0 1 0,1-1 0,-1 3 0,0 5-34,1-7 0,-1 0-1,0-1 0,1 1 1,-1-1-1,1 0 1,0 1-1,-1-1 0,1 1 1,0-1-1,0 0 1,0 0-1,0 1 0,0-1 1,0 0-1,0 0 1,0 0-1,0 0 0,1 0 1,-1 0-1,0-1 1,1 1-1,-1 0 1,1-1-1,-1 1 0,1-1 1,-1 1-1,1-1 1,-1 0-1,1 1 0,2-1 1,8 2-844,1-1 0,21 0 0,-26-1 357,1 0-11,1 0 1,-1-1-1,1 0 1,-1 0 0,1-1-1,-1 0 1,12-5-1,-18 5 500,1 0-1,-1 0 0,1 0 1,-1 0-1,0 0 1,0-1-1,0 1 0,0-1 1,0 0-1,-1 0 0,1 0 1,-1 0-1,0-1 1,0 1-1,0-1 0,0 1 1,0-1-1,8-3 4283,20 49-4127,-28-38-236,34 39 194,-34-40-428,1-1 0,-1 0 0,0 0 0,1 0 0,-1 0 0,1 0 0,0 0 0,0-1 0,-1 1 0,1-1 0,0 0 0,0 0 0,1 0 0,4 1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8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9140,'0'0'1297,"106"70"-881,-74-48 32,-1-1-144,-3 1-224,-1-1 96,-6 1-176,-8 4-80,-13-20-2721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8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11317,'0'0'3154,"35"-108"-2706,8 60-256,7-3-80,3 2-112,2 6-96,-38 33-2737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9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8628,'0'0'5282,"-10"46"-4849,10 9-161,0 10-192,0-2 48,0 2-112,0-2-32,-3-5-336,-1-3-817,-2-13-1376,-3-14-609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9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8276,'0'0'2865,"141"-39"-2449,-90 37-96,4 2-320,0 0 0,-40 0-2657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4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1297,'0'0'11701,"19"-2"-12013,67-10 98,-81 10 178,0 1-1,1-1 0,-1 0 1,0-1-1,0 1 0,0-1 1,0 0-1,-1-1 0,1 1 1,-1-1-1,0 0 1,0 0-1,0 0 0,0 0 1,-1-1-1,0 1 0,0-1 1,4-8-1,-3 3-39,0 1 0,-1-1-1,0 0 1,-1 0 0,0 0 0,0 0 0,-1 0 0,-1-12-1,0 19 109,1-1-1,-1 1 0,0-1 0,-1 1 1,1 0-1,-1-1 0,1 1 0,-1-1 1,0 1-1,0 0 0,-1-1 0,-1-3 0,1 6 118,0-1-1,0 1 0,1 0 0,-1-1 0,-1 1 0,1 0 0,0 0 0,0 0 0,0 0 0,0 1 0,-1-1 0,1 0 0,0 1 0,-1 0 0,1-1 0,0 1 0,-1 0 0,1 0 0,-3 1 0,3-1-110,-1 1 0,1 0 0,0-1 1,0 1-1,0 0 0,0 0 0,0 0 0,0 0 0,1 0 0,-1 1 0,0-1 0,0 0 0,1 1 0,-1 0 0,1-1 0,0 1 0,-1 0 0,1 0 0,0-1 0,0 1 0,-2 4 1,-18 46 33,16-32-104,1 0 1,0 1-1,2-1 1,0 1-1,1-1 0,4 40 1,-3-58-166,1 1 1,-1 0 0,1 0 0,0-1-1,0 1 1,0 0 0,0-1-1,0 1 1,0-1 0,3 4 0,-1-3-391,0 0 0,0 0 0,0-1 1,0 1-1,0-1 0,0 0 0,1 0 1,-1 0-1,1 0 0,-1-1 0,1 1 1,0-1-1,-1 0 0,1 0 0,0 0 0,0-1 1,0 1-1,8-1 0,13 0-979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09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11317,'2'17'1676,"1"32"-1402,-2 0 1,-9 78 0,-46 142-2556,94-290-1905,-8 2 5122,-18 12-814,0 1-1,0 1 0,0 0 0,1 1 0,-1 0 0,1 1 0,0 1 0,0 0 0,0 1 0,0 1 0,1 0 0,19 4 1,-34-4-64,0 1 1,1-1 0,-1 1-1,0 0 1,0 0 0,0-1-1,0 1 1,0 0 0,0 0-1,0 0 1,0 0 0,0 1-1,0-1 1,-1 0 0,1 0-1,0 0 1,-1 0 0,1 1-1,-1-1 1,0 0 0,1 1-1,-1-1 1,0 0 0,0 1-1,1-1 1,-1 1 0,-1 1-1,2 2 144,-1 1-1,-1 0 1,1-1-1,-1 1 1,-2 8-1,0-6-73,0 0 0,-1-1-1,0 0 1,0 0 0,-1 0-1,0 0 1,0 0-1,-1-1 1,-6 6 0,-11 9 333,-27 19 0,39-31-395,0-2 1,0 1 0,-1-2-1,0 0 1,0 0 0,0-1-1,-20 6 1,22-9-654,0 0-1,0-1 0,-16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2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4850,'0'0'4656,"5"0"-4200,221 3 3811,118 15-3156,-323-16-1186,261 15-1165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23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 4194,'-2'0'8990,"-10"1"-8723,-8 10-208,0 1 0,1 1-1,-19 17 1,18-14-16,19-16-37,-9 8-24,0 0 0,1 0 0,0 1 0,-11 14-1,18-21 10,1 0 0,-1 0 0,1-1 0,0 1 0,0 0 0,0 0 0,0 0 0,0 1 0,0-1 0,0 0 0,1 0 0,-1 0 0,1 1 0,0-1 0,-1 0 0,1 1 0,0-1-1,1 0 1,-1 0 0,0 1 0,1-1 0,-1 0 0,1 0 0,-1 1 0,1-1 0,0 0 0,0 0 0,0 0 0,0 0 0,1 0 0,-1 0 0,0-1 0,2 3 0,9 5-7,0 1 1,0-2-1,1 0 1,0-1 0,0 0-1,18 6 1,11 7-3,-19-7-95,34 13-2724,-48-22-781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33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1344 56 7411,'0'0'1767,"-17"0"-1090,-133 0 2247,-139 14-221,206-8-2524,36-4-134,1 2-1,-1 2 0,1 3 0,-76 23 0,85-16-17,2 2 1,-53 35-1,48-27-4,-56 26 0,83-46-32,0 1-1,0 0 1,1 1 0,0 0 0,1 1-1,-1 0 1,2 1 0,-1 1-1,2-1 1,-1 1 0,1 1 0,1 0-1,0 0 1,1 1 0,0 0-1,1 0 1,0 0 0,1 1 0,1 0-1,0 0 1,1 0 0,1 1-1,0-1 1,0 18 0,1-12-9,1-11 2,0 1-1,0-1 0,1 0 1,2 13-1,-2-18 10,1-1 0,-1 1 1,1-1-1,-1 0 0,1 1 0,0-1 0,0 0 1,1 0-1,-1 0 0,0 0 0,1-1 0,0 1 1,0-1-1,4 3 0,15 11-5,2-2-1,0-1 1,0-1-1,1-1 1,1-1-1,29 7 1,3-3-15,102 11 0,-86-18 12,0-4-1,128-10 1,141-52-588,-325 55 527,-1-1 0,0-1 0,-1 0 0,1-1 0,-1-1 0,0 0 0,-1-1 0,0-1 0,0 0 0,-1-1 0,-1-1 0,1 0 0,-2-1 0,13-16 0,-13 13 60,-1-1 1,-1 0-1,0 0 1,-1-1-1,-1 0 1,-1-1-1,-1 1 1,0-1-1,-2-1 1,0 1-1,-1-1 1,1-30-1,-4 35 71,0 0 0,-1 1 0,-1-1 0,0 1 0,-1-1 0,-1 1 0,0 0-1,-1 0 1,0 1 0,-1-1 0,-1 1 0,0 0 0,-1 1 0,0 0-1,-18-20 1,15 19 53,0 1-1,-1 0 0,0 1 0,-1 0 1,0 1-1,-1 1 0,0 0 1,0 1-1,-1 0 0,0 1 1,-1 1-1,0 0 0,1 1 1,-2 1-1,1 1 0,0 0 0,-28-1 1,44 25-5644,-2-1 1670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4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1375 113 5202,'0'0'2217,"-19"-1"-1360,-143-1 1856,-94-10 571,36 1-2635,143 9-518,22-1-17,-92 8 1,133-3-110,1 2 1,0-1-1,-1 2 0,2-1 1,-1 2-1,-23 13 1,-67 51 28,84-55-38,1 1 1,0 0 0,1 2 0,1 0 0,1 0-1,0 2 1,2 0 0,0 0 0,1 1 0,1 1-1,1 0 1,1 0 0,1 1 0,1 0 0,2 0-1,0 1 1,1 0 0,1 0 0,0 33 0,4-48-2,0 0 1,0 0-1,1 0 1,0 0-1,0 0 1,1 0 0,0-1-1,1 1 1,0-1-1,0 0 1,1 0-1,0 0 1,0-1-1,7 7 1,0 3-1,2-1 0,0-1 0,0 0 0,1-1-1,26 18 1,-10-12-8,1-1 1,39 18-1,-19-13 2,1-2 1,1-2 0,1-2 0,1-3-1,87 12 1,522 31-56,-540-51 78,173-12 0,-261 1-3,-1-2 0,0-1 1,0-2-1,-1-2 1,0-1-1,-1-1 1,0-2-1,-1-1 1,-1-2-1,44-32 1,-66 43 1,15-11 4,-1-1-1,39-39 1,-56 50 9,-1 1 1,0-1 0,0 0-1,-1-1 1,0 1 0,-1-1 0,0 0-1,0 0 1,-1 0 0,0-1-1,-1 1 1,3-20 0,-2-1 33,-1 0-1,-2 1 1,-1-1 0,-9-52 0,7 68-35,0 0 0,-1 0 0,-1 1 0,-1-1 0,0 1 0,0 0 0,-1 0 0,-1 1 0,0 0 0,-1 1 0,-19-21 0,-148-111 421,99 84-335,60 46-69,-2 0 1,1 2-1,-1 0 1,-1 1-1,-39-14 1,16 11 111,-82-12 0,-147-22 482,265 46-629,4 1 52,1 0-1,0 0 0,0 0 1,-1-1-1,1 1 0,0-1 0,0 0 1,-1 1-1,1-1 0,-3-2 1,5 3 52,-28 0 35,-18-2-104,46 8-1320,7 52-4613,-4-43 2157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48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0 112,'0'0'144,"-93"96"64,46-53-80,7-4 1041,2-7-1169,8-4-96,5-6-400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6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8340,'0'0'1456,"159"22"-239,-73 0 272,16-1-577,14-1 193,9-5-465,1-4-208,-3-8-224,-7-3-16,-14 0-192,-13-7-192,-11-10-2161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22 3298,'0'0'8788,"2"-2"-7679,5-9-418,-10 6-74,-26 3-239,26 2-418,-4-1 46,-1 1-1,1 0 0,-1 1 1,1-1-1,-1 1 0,1 1 1,0 0-1,0 0 0,-1 0 1,1 1-1,1 0 0,-1 0 1,0 0-1,-9 8 0,-158 132-792,173-142 784,-1-1-1,1 1 0,0 0 0,1 0 0,-1 0 0,0 0 0,0 0 0,0 0 0,0 0 0,1 1 0,-1-1 0,1 0 0,-1 0 0,1 0 0,-1 1 0,1-1 0,0 0 0,-1 1 0,1-1 0,0 0 0,0 1 0,0-1 0,0 0 0,0 1 0,0-1 0,1 0 1,-1 1-1,0-1 0,1 0 0,-1 0 0,1 1 0,-1-1 0,1 0 0,0 0 0,-1 0 0,1 0 0,0 0 0,0 0 0,0 0 0,0 0 0,0 0 0,1 1 0,5 5 41,1-1 0,0 0 1,0-1-1,13 7 0,-17-10 6,39 19 3,0-1 1,1-3-1,2-2 0,-1-1 0,54 8 1,-46-18-1565,-11-4-3335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8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45 674 11445,'0'0'742,"23"-16"-681,2 0-33,-3 2 9,-1-1 0,0-1 0,0-1 0,31-34 1,-37 35-69,-2-1-1,0-1 1,-2 0 0,0 0 0,0-1 0,-2-1-1,0 0 1,7-26 0,-8 16-29,-2 0 1,-1-1-1,-1 0 1,-2 0 0,-1-35-1,-1 61 135,0 0-1,-1 0 1,1 0-1,-1 0 1,0 0-1,0 1 1,-1-1-1,0 0 1,1 1 0,-1-1-1,-1 1 1,1-1-1,-1 1 1,1 0-1,-1 0 1,-1 0-1,1 0 1,0 1-1,-1 0 1,0-1-1,0 1 1,0 0 0,0 1-1,0-1 1,0 1-1,-1 0 1,0 0-1,1 0 1,-1 0-1,0 1 1,1 0-1,-1 0 1,-8-1 0,12 3-57,0-1 1,-1 0 0,1 0 0,0 1-1,0-1 1,0 0 0,-1 1 0,1-1-1,0 1 1,0 0 0,0-1 0,0 1 0,0 0-1,0 0 1,0-1 0,0 1 0,0 0-1,1 0 1,-1 0 0,-1 2 0,-12 26 47,10-19-14,-45 106 2,6 2 1,5 2 0,-29 162 0,60-240-27,2 0 0,0 59 1,5-99-80,0 1-1,0-1 1,0 0 0,0 1-1,1-1 1,-1 1 0,0-1 0,1 0-1,0 1 1,0-1 0,-1 0-1,1 0 1,0 0 0,1 0-1,-1 0 1,0 0 0,1 0 0,-1 0-1,1 0 1,0 0 0,-1-1-1,1 1 1,3 1 0,-1-1-134,1 0 0,0 0 0,0-1 1,1 1-1,-1-1 0,0 0 0,0-1 1,0 1-1,10-2 0,8 0-64,0-2-1,-1 0 0,1-2 1,-1 0-1,30-12 0,43-11 292,-82 25 27,1 1 1,0 0 0,-1 1 0,1 1 0,22 1-1,-33 0 49,0 0 1,-1 0-1,1 1 0,0-1 0,-1 1 0,1-1 0,-1 1 0,0 0 0,1 0 0,-1 0 0,0 0 0,0 0 0,0 0 0,-1 1 0,1-1 0,0 1 0,-1-1 0,0 1 0,1 0 0,-1-1 0,0 1 1,0 0-1,0 6 0,4 7 289,-2 1 0,3 29 1,-3-2-274,-3-30-273,0 0-1,1-1 1,1 1 0,0 0 0,1-1 0,0 0 0,9 23-1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8356,'0'0'1296,"127"-52"-1648,-72 34-1040,-32 11-737,0 2-1281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4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37 6387,'0'0'6341,"-20"-6"-5351,-64-18-179,77 22-647,-1 0-1,0 1 1,1 0-1,-1 1 0,-15 0 1,9 0 120,12 0-261,0 1 1,0-1-1,1 0 1,-1 1-1,0 0 1,0-1-1,0 1 1,1 0-1,-1 0 1,0 0-1,1 0 1,-1 0-1,1 0 1,-1 0-1,1 0 1,0 1 0,-1-1-1,1 1 1,0-1-1,0 1 1,0-1-1,0 1 1,0 0-1,0-1 1,1 1-1,-1 0 1,1 0-1,-1 0 1,1 0-1,-1-1 1,1 1-1,0 0 1,0 3-1,-1 9 124,0 0-1,1 1 1,3 18-1,-2-25-133,1 5-9,1 0 0,0 0 0,7 17 0,-7-22 0,0 0 1,0 1-1,-1-1 0,0 1 1,0-1-1,-1 1 0,0 0 1,0 0-1,-1 0 1,-2 13-1,1-18 2,-1 0-1,0 0 1,-1 0 0,1 0-1,0 0 1,-1-1 0,0 1-1,0-1 1,0 1 0,-1-1-1,1 0 1,-1-1 0,1 1-1,-1-1 1,0 1 0,0-1-1,0 0 1,-6 2 0,-11 4 8,1-1 1,-29 6 0,24-8-343,0-1 1,-1-2 0,-37 0-1,59-2-243,-7-1-1218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3986,'0'0'656,"114"6"353,-71-6-417,9 0-64,7 0-448,5 0-80,4 0-80,-1 0-448,-1 0 96,-3 0-65,-2 0 129,-2 0-528,-2 0-289,-4 0 241,0 2 400,0-2-209,0 0 641,-41 0-400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9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1217,'0'0'432,"123"-4"-224,-81 1-64,4-2-80,-3 1 144,1 1 16,-2 3 176,-2 0 321,-2 0-353,3 0-192,3 0-176,-34 0-352,1 0-3426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3:59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4114,'0'0'1150,"19"0"-70,135-13 636,-76 5-1603,150 6 1,-119 3-739,214 15 116,-225-15-463,115-4 1189,-181-2-610,-18 1-1466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00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95 832,'0'0'4370,"112"0"-4178,-88 0-144,5 0 81,-3 0-65,5 0-16,-3-2-48,1-1 16,-1-1 32,3 1-32,1-1-16,4-3 48,2 2-48,4 0-721,-29 4-1840</inkml:trace>
  <inkml:trace contextRef="#ctx0" brushRef="#br0" timeOffset="1">692 61 384,'0'0'1681,"100"0"-176,-62 0-113,6-6-367,3 1-241,5-3-80,-3-1-319,-2 1-273,-3-3 0,-8 5-48,-7-1-64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04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0 304 2001,'0'0'331,"22"-4"133,5-1-212,10-2 318,56-17 1,71-35 1217,-90 31-751,140-35 1,209-14-443,-297 60-254,176-2 1,-231 19 43,0 2 0,127 20 0,-146-11-151,-2 2 0,0 2 1,0 2-1,73 36 0,-95-38-324,-4-1 334,54 20-1,-69-31-671,1 0 0,0-1 0,0 0 0,0-1-1,14 1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0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1 457 5907,'0'0'1395,"18"-19"-1347,59-57 120,-58 58 55,1 2 0,1 0 0,0 1 0,1 2 1,1 0-1,0 1 0,1 2 0,0 0 0,31-8 0,-30 9-210,118-33 139,235-38 0,-83 22-115,-237 46-12,0 3 0,74-1 0,118 10 215,-195 4-77,-1 2 0,-1 2-1,1 3 1,-1 2 0,58 23 0,1 8 261,128 71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15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1 928,'0'0'14047,"0"24"-13895,-5 284 864,3-282-957,-2 34 2,3 0-1,6 63 1,-4-120-97,-1 1 1,1-1 0,0 0-1,-1 0 1,2 0 0,-1 0 0,0 0-1,1 0 1,-1-1 0,1 1-1,0 0 1,-1-1 0,1 1 0,1-1-1,-1 0 1,0 1 0,1-1 0,-1 0-1,5 2 1,-4-2-784,-1-1 0,0 0-1,1-1 1,-1 1 0,1 0 0,-1-1 0,1 1-1,-1-1 1,4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16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7027,'0'0'2399,"-4"24"-2141,1-9-162,-4 21 424,1 1 1,-1 60-1,7-82-259,0 2 95,0 1 1,1-1 0,5 25 0,-4-35-311,0-1 0,0 0 1,0 0-1,1 0 0,0 0 0,0-1 1,1 1-1,-1-1 0,1 1 0,0-1 1,1-1-1,8 9 0,-5-7-13,0 0 0,1 0 0,-1-1 0,1 0 0,0 0 0,1-1 0,-1-1 0,1 1 0,0-1 0,0-1 0,0 0 0,0-1 0,0 1 0,0-2 0,0 0 0,1 0 0,-1 0 0,0-2 0,20-4 0,-8 1 20,-1-2-1,1-1 0,-1 0 0,0-2 0,-1 0 1,0-2-1,33-24 0,-27 16 423,-1-1 1,-1-1-1,-1-1 1,26-34-1,-47 56-551,1 0 1,-1 0-1,1 0 0,-1 0 0,1 1 0,-1-1 0,1 1 1,0-1-1,-1 1 0,1 0 0,0 0 0,-1 0 0,1 1 1,3 0-1,5 0-4120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1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1633,'0'0'13019,"-10"3"-12253,-1 1-406,-12 4-209,-1-6 3641,27 15-4144,2-9 339,1 0 0,0-1 0,0 1-1,1-1 1,0 0 0,0-1 0,15 11 0,-3-2 38,203 154-84,-220-167 42,0 0 1,0-1-1,-1 1 0,1 0 1,-1 0-1,0 0 0,1 0 0,-1 0 1,0 1-1,0-1 0,-1 0 1,1 0-1,0 1 0,-1-1 1,1 1-1,-1-1 0,0 0 0,0 1 1,0-1-1,0 1 0,0-1 1,0 1-1,-1-1 0,1 0 0,-2 5 1,-1 0 42,1 0 1,-1 0 0,-1 0-1,0 0 1,0 0-1,-8 10 1,-8 7-10,0-1 1,-2-2-1,-1 0 0,-1-1 1,0-1-1,-2-1 0,0-1 1,-1-2-1,-38 17 0,57-29-294,67-31-11328,-36 15 8190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4:18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10997,'0'0'2313,"12"20"-1878,-5-8-373,-1 0-36,1 0 0,0-1 0,0 0 0,2 0 0,-1-1-1,1 0 1,1 0 0,0-1 0,0-1 0,21 14 0,12 2 14,-24-15-5,-1 0 0,0 2 0,-1 0 0,31 27 0,-44-34-25,0 0 0,0 1 0,-1-1-1,1 1 1,-1 0 0,0 0 0,-1 0-1,1 0 1,-1 0 0,0 1 0,0-1 0,-1 1-1,0-1 1,0 1 0,0 0 0,0 0-1,-1-1 1,0 1 0,0 0 0,-1-1-1,1 1 1,-3 9 0,0-6 0,0 0-1,-1-1 1,0 1-1,0-1 1,0 0 0,-1 0-1,0-1 1,-1 1-1,0-1 1,-11 10 0,-10 8 175,-40 29-1,38-32-37,4-3-107,-45 39 268,63-51-436,0 0-1,1 1 1,0-1 0,1 1 0,-1 1-1,1-1 1,-4 13 0,-5 18-3807,12-18-2636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21 107 2897,'0'0'11630,"-3"-3"-11262,2 3-366,1 0 1,0-1 0,-1 1-1,1-1 1,0 1 0,0 0-1,-1-1 1,1 1-1,-1-1 1,1 1 0,0 0-1,-1 0 1,1-1 0,-1 1-1,1 0 1,-1 0-1,1-1 1,-1 1 0,1 0-1,-1 0 1,1 0 0,-1 0-1,1 0 1,-1 0-1,1 0 1,-1 0 0,1 0-1,-1 0 1,1 0 0,-1 0-1,1 0 1,-1 0 0,0 1-1,0 25 16,2-13-15,0-1 1,1 1 0,1-1 0,0 0-1,1 0 1,0 0 0,1-1 0,0 1-1,1-1 1,0 0 0,1-1 0,0 1 0,1-1-1,0-1 1,0 1 0,12 9 0,-17-17-15,1 0 1,0 1 0,-1-1 0,1-1 0,0 1 0,0 0 0,0-1 0,1 0-1,-1 0 1,0 0 0,0-1 0,1 1 0,-1-1 0,0 0 0,0 0 0,1-1-1,-1 1 1,0-1 0,0 0 0,1 0 0,-1 0 0,0-1 0,0 1 0,0-1-1,-1 0 1,1 0 0,0-1 0,-1 1 0,1-1 0,-1 1 0,0-1 0,0 0 0,5-6-1,18-30-419,-1-1 0,-2-1 0,-2-1 0,25-71 0,-43 105-398,1-4-270,-3 2-3128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1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0 597 8708,'0'0'2374,"18"1"-1923,58 3 203,-69-4-582,0-1 0,0 0 0,0 0-1,-1 0 1,1-1 0,0 0 0,-1 0 0,0-1 0,1 0 0,-1 0-1,0 0 1,-1-1 0,1 0 0,0 0 0,7-8 0,0-2 67,0-1-1,0 0 1,15-26 0,-7 10-96,-2-1 0,-1-1 0,-2 0 0,-2-1 0,0-1 0,12-52 0,-25 79-23,1 0-1,-1 1 1,-1-1-1,1 0 1,-1 0-1,-1 0 1,0 0-1,0 1 1,0-1-1,-1 0 1,0 1-1,-5-13 1,4 15 5,0 0 1,0 0-1,0 1 0,-1-1 0,1 1 1,-1 0-1,0 0 0,-1 1 0,1-1 1,0 1-1,-1 0 0,0 0 0,0 0 1,0 0-1,0 1 0,0 0 0,0 0 1,-8-1-1,10 2 17,0 0 0,-1 0 0,1 0 0,-1 1-1,1-1 1,-1 1 0,0 0 0,1 0 0,-1 0 0,1 1 0,-1-1 0,1 1 0,-1 0 0,1 0 0,0 0 0,-1 0 0,1 1-1,0-1 1,-5 4 0,3-1-39,1 0 0,0 1 0,0 0 0,0 0 0,0 0-1,1 0 1,0 0 0,0 1 0,0 0 0,-2 10 0,-9 24-1,1 2 1,3 0 0,-10 86 0,15-64 1,3 1 0,6 68 1,-3-125-96,1 1 1,-1-1 0,1 1-1,0-1 1,1 0-1,0 0 1,1 0 0,-1 0-1,1-1 1,1 1 0,-1-1-1,1 0 1,1 0 0,-1-1-1,1 0 1,0 0 0,1 0-1,0 0 1,-1-1 0,1 0-1,1-1 1,-1 0-1,1 0 1,0 0 0,0-1-1,0 0 1,0-1 0,0 0-1,1 0 1,-1-1 0,1 0-1,-1 0 1,1-1 0,0 0-1,-1 0 1,1-1 0,-1 0-1,1-1 1,-1 0-1,0 0 1,1-1 0,-1 0-1,-1 0 1,11-7 0,3-4-188,0-1 1,-1-1-1,-1-1 1,-1-1-1,0-1 1,28-38-1,-46 57 327,0 0-1,0 0 1,0 0-1,1-1 0,-1 1 1,0 0-1,0 0 1,0 0-1,0 0 0,0-1 1,0 1-1,0 0 1,0 0-1,0 0 0,0 0 1,0-1-1,0 1 0,0 0 1,0 0-1,0 0 1,0-1-1,0 1 0,0 0 1,0 0-1,0 0 1,0 0-1,0-1 0,0 1 1,0 0-1,0 0 0,0 0 1,0 0-1,-1-1 1,1 1-1,0 0 0,0 0 1,0 0-1,0 0 1,0 0-1,0 0 0,-1-1 1,1 1-1,0 0 0,0 0 1,0 0-1,0 0 1,-1 0-1,1 0 0,0 0 1,0 0-1,0 0 1,-1 0-1,1 0 0,0 0 1,0 0-1,0 0 0,0 0 1,-1 0-1,1 0 1,0 0-1,0 0 0,0 0 1,-1 0-1,1 0 1,0 0-1,0 0 0,0 1 1,-15 1 147,10 0-137,0 0-1,1 0 0,-1 0 1,1 1-1,0-1 0,0 1 1,0 0-1,0 1 0,-6 6 0,2-1 5,1-1 0,0 1 0,-9 15 0,16-23-276,12-7-1502,-6-1 1604,0 1 0,-1-1 0,1 0 0,6-13 0,-5 9-62,0 1 1,0 0 0,1 0-1,17-17 1,-24 34 1052,-9 88-311,4-70-457,1 1 0,2-1 0,1 37 0,0-60-116,1-1 1,-1 1-1,0-1 1,0 1-1,1-1 1,-1 0-1,1 1 1,-1-1-1,1 0 1,0 1-1,-1-1 1,1 0-1,0 0 1,0 0-1,0 0 1,0 1-1,0-1 1,0 0-1,0-1 1,0 1-1,0 0 1,1 0-1,-1 0 1,0-1-1,0 1 1,1-1-1,-1 1 1,1-1-1,-1 1 1,0-1-1,1 0 1,-1 0-1,1 1 1,-1-1-1,1 0 1,1-1-1,1 1-75,0-1-1,1 1 0,-1-1 1,1 0-1,-1-1 0,0 1 0,0-1 1,0 0-1,0 0 0,0 0 1,6-5-1,20-20-189,-1-1 0,-1-1 1,43-60-1,-68 84 329,0 2 7,0-1 1,0 0-1,0 0 1,-1 0-1,1 0 0,-1 0 1,0 0-1,0-1 1,-1 1-1,1-1 0,-1 1 1,1-9 3924,-2 22-3952,4 288-59,-4-318-26,-1 0 53,2-1 1,0 1 0,6-28-1,-6 42 2,1 1-1,0-1 1,0 1-1,1 0 1,0 0-1,0 0 0,0 0 1,1 0-1,0 1 1,0-1-1,0 1 1,1 0-1,-1 0 0,11-7 1,-11 10-15,1-1 0,-1 2 0,0-1 0,1 0 0,0 1 0,-1 0 0,1 0 0,-1 0 0,1 1 0,0-1 0,0 1 0,-1 0 0,6 1 0,-3 0-117,1-1-1,-1 1 0,0 1 1,0 0-1,0 0 0,0 0 0,10 6 1,-12-5-295,30 21-4395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89 5394,'0'0'7359,"-7"-1"-6671,-3-2-476,-25-2 1193,34 27-1304,1 462 0,0-477-175,0 0 0,-1 0 0,0 0-1,0 0 1,0-1 0,-1 1 0,0 0 0,0-1-1,-1 1 1,-4 7 0,5-11 32,1-1 0,-1 0 1,0-1-1,1 1 0,-1 0 0,0 0 1,0-1-1,0 1 0,-1-1 1,1 0-1,0 0 0,0 1 0,-1-1 1,1-1-1,-1 1 0,1 0 0,-1-1 1,1 1-1,-1-1 0,1 0 0,-1 0 1,1 0-1,-1 0 0,0 0 0,1 0 1,-1-1-1,1 1 0,-1-1 0,1 0 1,-5-2-1,1 1-8,0-1 0,1 0-1,-1-1 1,1 1 0,0-1 0,0 0 0,0 0-1,0-1 1,1 1 0,0-1 0,0 0 0,-6-10-1,2 2-17,-1-2 0,2 1 0,-11-29-1,15 33 64,0-1 0,0 1-1,1-1 1,1 0 0,0 1-1,0-1 1,1-12 0,0 18-1,1 1-1,-1 0 1,1-1 0,0 1 0,0 0 0,0 0 0,1-1 0,0 1-1,-1 0 1,1 0 0,1 1 0,-1-1 0,1 0 0,-1 1 0,1-1-1,0 1 1,0 0 0,1 0 0,4-4 0,10-4-37,1 1 0,-1 1 0,2 1 0,28-9-1,86-16 64,-11 2-211,-111 28 152,133-48-555,-131 45 507,0-1 0,0 0 0,-1-1 0,0 0 0,-1-1 0,0-1 0,20-20 0,-29 28 115,-1-1-1,0 0 0,0 0 1,0 0-1,0 0 0,0 0 0,0 0 1,-1 0-1,0 0 0,1-1 1,-1 1-1,-1-1 0,1 1 0,0-1 1,-1 1-1,0-1 0,0-5 1,0 7 72,-1 0 1,0 0 0,1 0-1,-1 0 1,0 0 0,0 0 0,0 0-1,-1 0 1,1 0 0,0 1 0,-1-1-1,1 1 1,-1-1 0,0 1-1,1-1 1,-1 1 0,0 0 0,0 0-1,0 0 1,0 0 0,0 0 0,0 0-1,0 0 1,0 1 0,0-1-1,0 1 1,-1-1 0,-2 1 0,-3-1 57,-1-1 0,1 2 0,-1-1 1,1 1-1,-1 1 0,0-1 1,-9 3-1,14-2-132,0 0 0,0 1 1,0-1-1,1 1 0,-1 0 0,0 0 1,1 0-1,-1 0 0,1 1 1,0-1-1,-1 1 0,1 0 0,1 0 1,-1 0-1,0 0 0,-3 6 0,2 0-12,-1 0 0,1 0-1,0 0 1,1 0-1,0 1 1,0 0 0,-1 15-1,1 5 22,1 36 0,2-59-36,0 0 0,1 0 0,0 0 0,0 0 0,0 0-1,1-1 1,0 1 0,0-1 0,1 1 0,0-1 0,0 0 0,0 0 0,1 0-1,0 0 1,0-1 0,1 1 0,-1-1 0,9 7 0,-6-7 0,1 1 0,0-1-1,0-1 1,0 1 0,1-1 0,0-1 0,-1 0 0,1 0 0,0-1-1,0 0 1,1 0 0,-1-1 0,11 0 0,60 0 150,-45-2-5751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48,'0'0'15591,"-4"7"-15505,1 0-75,0-1 1,0 1 0,1 1-1,0-1 1,0 0 0,1 0-1,0 1 1,0-1 0,0 9 0,6 78 91,-1-30-75,-4 35-308,1-127 293,0 1 1,2-1 0,1 1 0,8-28 0,-8 42 37,0-1 1,1 0-1,1 1 1,0 0-1,0 0 1,1 0-1,1 1 1,0 0-1,18-18 1,-25 29-42,0-1 0,0 1 1,1 0-1,-1 0 0,1 0 1,-1 0-1,1 0 0,-1 0 1,1 0-1,0 0 1,-1 1-1,1-1 0,0 1 1,0-1-1,0 1 0,-1 0 1,1 0-1,0-1 0,0 1 1,0 1-1,0-1 0,-1 0 1,1 0-1,0 1 0,0-1 1,0 1-1,-1-1 0,1 1 1,0 0-1,-1-1 0,1 1 1,-1 0-1,1 0 0,-1 0 1,1 1-1,-1-1 0,1 0 1,-1 0-1,0 1 0,0-1 1,0 1-1,0-1 0,0 1 1,0-1-1,0 1 0,0 0 1,0 2-1,5 20 31,0 1 0,-2 0 1,-1 0-1,-1 0 0,-1 35 0,0-1-11,-1-58-63,0 0-1,0-1 1,0 1-1,0 0 1,0 0-1,0 0 1,0-1-1,0 1 1,0 0-1,0 0 0,0 0 1,1-1-1,-1 1 1,0 0-1,1 0 1,-1-1-1,1 1 1,-1 0-1,0-1 1,1 1-1,0 0 1,-1-1-1,1 1 0,-1-1 1,1 1-1,0-1 1,-1 1-1,1-1 1,0 1-1,-1-1 1,1 0-1,0 1 1,0-1-1,-1 0 0,2 1 1,0-2-23,0 1 0,-1-1 0,1 1 0,-1-1-1,1 1 1,-1-1 0,1 0 0,-1 0 0,1 1 0,-1-1 0,0 0 0,1-1 0,-1 1 0,0 0 0,0 0 0,0 0 0,0-1 0,1-1-1,10-16-112,-1 0 0,8-21-1,-12 24 186,1 0-1,0 1 0,1 0 1,0 0-1,14-15 0,-20 27-40,0 1 0,1-1 0,0 1 0,-1 0 0,1 0 0,0 0-1,0 0 1,0 1 0,0-1 0,0 1 0,0 0 0,1 0 0,-1 1 0,0-1 0,0 1-1,1 0 1,-1 0 0,0 1 0,0-1 0,1 1 0,-1 0 0,0 0 0,0 0 0,0 1 0,0-1-1,0 1 1,0 0 0,0 0 0,-1 0 0,1 1 0,-1-1 0,1 1 0,4 5 0,16 22-853,-14-17 626,0-1 0,1 0 0,16 14 0,-22-22 178,0-1-1,0 0 1,1 1 0,-1-2-1,1 1 1,-1-1 0,1 0-1,0 0 1,0 0 0,0-1-1,0 0 1,9 1 0,-3-1 46,0-1 0,0 0 0,-1 0 0,1-2 0,15-2 0,-22 3 31,0-1 0,0 0 0,0 0 0,0 0-1,-1-1 1,1 0 0,-1 0 0,1 0 0,-1 0-1,0-1 1,0 1 0,0-1 0,5-9-1,-6 10 65,-1 0 0,1-1-1,-1 1 1,0-1-1,0 0 1,-1 0-1,1 0 1,-1 0-1,0 0 1,0 0-1,0 0 1,0 0-1,-1-1 1,0-5-1,0 9 10,-1 0-1,0 0 1,0 0-1,1 0 1,-1 0-1,0 0 1,0 0-1,0 0 1,0 1 0,0-1-1,0 0 1,0 1-1,0-1 1,-1 1-1,1-1 1,0 1-1,0-1 1,0 1-1,-1 0 1,1 0-1,0-1 1,0 1-1,-1 0 1,1 0-1,0 0 1,0 1-1,-1-1 1,0 0-1,-42 4 633,37-1-650,1 0 1,-1 1-1,1-1 1,0 1-1,0 1 0,0-1 1,0 1-1,1 0 1,0 0-1,0 0 1,-8 11-1,5-4-12,0-1 0,1 1 0,0 1-1,1-1 1,-6 18 0,11-26-43,-1 1 0,1-1 0,0 1 0,0-1 0,1 1 0,-1 0 0,1-1 0,1 9 0,-1-12-36,0 1-1,1-1 1,-1 0-1,1 1 1,-1-1-1,1 0 1,-1 0 0,1 1-1,0-1 1,-1 0-1,1 0 1,0 0-1,0 0 1,0 0-1,0 0 1,0 0 0,0-1-1,0 1 1,0 0-1,1 0 1,-1-1-1,0 1 1,0-1-1,1 1 1,-1-1 0,0 1-1,1-1 1,-1 0-1,0 0 1,1 0-1,1 0 1,3 0-293,0 0-1,0 0 1,-1-1 0,1 0 0,0 0 0,-1 0-1,1-1 1,-1 0 0,1 0 0,-1 0 0,0-1-1,0 0 1,0 0 0,0 0 0,-1 0 0,1-1-1,-1 0 1,6-6 0,6-8-728,-1-1 1,-1 0-1,13-26 0,-15 25 328,-12 20 737,1-1-1,-1 1 1,0-1-1,1 1 1,-1-1-1,0 1 1,1 0-1,-1-1 1,0 1-1,1-1 1,-1 1-1,1 0 1,-1-1-1,1 1 1,-1 0-1,1 0 0,-1-1 1,1 1-1,-1 0 1,1 0-1,-1 0 1,1 0-1,-1-1 1,1 1-1,0 0 1,-1 0-1,1 0 1,-1 0-1,1 0 1,-1 1-1,1-1 1,-1 0-1,1 0 0,0 0 1,0 1-1,19 15 1593,-18-15-1564,-1 1 0,1 0 0,0-1 0,0 1 0,-1-1 0,1 0 0,0 1-1,0-1 1,0 0 0,0 0 0,3 1 0,-1-3-42,0 1 0,-1-1-1,1 0 1,-1 1 0,1-2 0,-1 1 0,0 0-1,1-1 1,-1 1 0,0-1 0,0 0 0,0 0-1,0 0 1,0 0 0,-1-1 0,1 1 0,-1-1-1,1 0 1,2-4 0,14-9 4309,-17 32-3717,-2 186 1444,0-202-2066,0 0-1,1 0 1,-1 1-1,0-1 1,1 0 0,-1 0-1,1 0 1,-1 0-1,0 0 1,1 0-1,-1 0 1,1 0-1,-1 0 1,0 0-1,1 0 1,-1 0-1,1 0 1,-1 0-1,0 0 1,1 0-1,-1 0 1,0 0-1,1-1 1,-1 1-1,1 0 1,-1 0 0,0-1-1,1 1 1,-1 0-1,1-1 1,7-8 23,0 0-1,0-1 1,10-18 0,15-19 171,-24 37-195,0 0 0,0 1 1,1 0-1,1 1 0,-1 0 0,1 0 1,1 1-1,-1 1 0,1 0 1,0 0-1,1 1 0,-1 1 1,1 0-1,0 1 0,0 0 0,0 1 1,1 1-1,23 0 0,-25 1-1260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4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7635,'0'0'4723,"3"3"-4590,0 1-50,1 0 0,-1 0 0,-1 0 0,1 1 0,-1-1 0,0 1 0,0 0 0,0 0 0,0 0-1,-1 0 1,0 0 0,0 0 0,-1 0 0,1 8 0,0 14 87,-3 39 0,1-57-143,1-4-60,-1 1 0,0-1-1,-1 1 1,0-1 0,1 1-1,-2-1 1,-3 7 0,4-8-610,16-29-705,-3 8 704,1 1 0,0 1 0,1 0 0,23-21 0,-36 36 746,10-42 3932,-35 42-2306,22 1-1703,0 1-1,0-1 1,1 1-1,-1-1 1,1 1-1,-1 0 1,1 0-1,-1 0 1,1 1-1,0-1 0,0 0 1,0 1-1,1-1 1,-1 1-1,0 0 1,1 0-1,0-1 1,-2 6-1,-1 2 30,0 0 0,1 0-1,1 1 1,-3 14 0,5-2-151,0 1 1,1 0-1,2 0 0,0 0 1,2-1-1,7 27 0,-4-19-108,-1 0-1,4 51 0,-10-61-31,0-2-68,0 0 0,-3 23 0,1-37 180,1 0-1,-1 0 1,0-1 0,-1 1 0,1 0-1,-1-1 1,0 0 0,0 1 0,0-1 0,0 0-1,-1 0 1,0 0 0,-6 6 0,8-9 109,0 1 0,0-1-1,0 0 1,0 0 0,0 0 0,-1 0 0,1-1 0,0 1 0,-1 0 0,1 0 0,-1-1 0,1 1 0,-1-1 0,1 0 0,-1 1-1,-2-1 1,4 0 9,-1 0-1,0 0 1,0 0 0,0-1-1,1 1 1,-1 0-1,0-1 1,0 1-1,1-1 1,-1 1-1,0-1 1,1 1-1,-1-1 1,0 1-1,1-1 1,-1 0 0,1 1-1,-1-1 1,1 0-1,-1 1 1,0-2-1,-1-3-4,1-1-1,-1 1 0,1 0 0,0 0 1,0 0-1,0-1 0,1-9 1,1-1 6,1-1 0,0 1 0,1 0 0,1-1 0,0 1 0,2 1 0,-1-1 0,2 1 0,0 0 0,1 0 0,14-18 0,-7 11-7,1 2 0,1 0 0,1 0 0,0 2 0,2 0 0,34-23 0,-41 32-20,1 0 1,19-8-1,-29 15 24,0 0 0,0 1-1,1-1 1,-1 1 0,0 0-1,1 0 1,-1 1 0,1-1-1,-1 1 1,1 0 0,-1 0 0,9 2-1,-12-1 34,-1 0-1,1 0 0,0 0 0,-1 0 0,1 0 1,-1 0-1,1 0 0,-1 0 0,0 0 0,1 0 1,-1 0-1,0 0 0,0 1 0,0-1 0,0 0 1,0 0-1,0 0 0,0 0 0,0 0 0,0 1 1,-1 0-1,1 2 120,0 103 751,0-107-940,0 1 0,0-1 0,0 0 0,0 1 0,0-1 0,0 1 0,0-1 0,0 0 0,0 1 0,0-1 0,0 0 0,0 1 0,1-1 0,-1 0 0,0 1 0,0-1 0,0 0 0,1 1 0,-1-1 0,0 0 0,0 0 0,1 1 0,-1-1 0,0 0 0,0 0 0,1 1 0,-1-1 0,0 0 0,1 0 0,-1 0 0,0 1 0,1-1 0,-1 0 0,0 0 0,1 0 0,-1 0 0,1 0 0,0 0-204,-1 0 1,1-1-1,0 1 1,-1 0 0,1-1-1,-1 1 1,1 0-1,5-9-3242,1-12 294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5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11893,'0'0'3538,"-8"83"-8532,8-42-641,0-5 2402,4-24 1664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0 256,'0'0'6592,"1"16"-4849,2 107-751,-3-122-997,0 0 0,0 0 0,0-1 0,0 1-1,0 0 1,0-1 0,1 1 0,-1-1 0,0 1 0,0 0 0,1-1 0,-1 1 0,0 0-1,1-1 1,-1 1 0,1-1 0,-1 1 0,0-1 0,1 1 0,-1-1 0,1 0 0,0 1-1,-1-1 1,1 1 0,-1-1 0,1 0 0,0 0 0,0 1 0,25 1-460,-18-3 296,0-1-1,-1 1 0,1-1 0,13-6 0,5-5 24,-18 7 482,1 1 0,0 1 1,0 0-1,0 0 0,0 0 1,1 1-1,-1 1 0,1 0 1,0 0-1,0 1 0,0 0 1,13 1-1,-21 0-243,1 1-1,0 0 1,-1 0-1,1 1 1,-1-1-1,0 0 1,1 1-1,-1-1 1,0 1-1,0 0 1,0 0 0,0 0-1,0 0 1,0 0-1,-1 0 1,1 0-1,-1 1 1,1-1-1,-1 1 1,0-1-1,2 6 1,2 7 105,0 0-1,4 23 1,-9-36-183,2 4-282,11 74 437,-13-53-2742,-3-3-3558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5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1 624,'0'0'14647,"107"12"-14279,-31-6 16,7 0-160,4-3-160,-3 0-64,0-3 48,-5 0-48,-7 0-64,-9 0-784,-14 0-1105,-22 6-2913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6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70 640,'0'0'8452,"-104"26"-5875,90-19 449,18-4-3026,40 1 48,22-3 128,20-1 48,9 0-48,1-3-64,3-13-64,-8-2-96,-7-3-784,-14-6-1281,-62 17-2001,-8-6-2321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6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12 8276,'0'0'4071,"19"-3"-3585,-5 1-355,-8 0-72,1 1 0,-1 0 0,1 0 1,0 0-1,0 1 0,-1 0 0,1 0 1,0 1-1,0 0 0,-1 0 1,1 0-1,-1 1 0,1 0 0,-1 0 1,0 1-1,1 0 0,9 6 0,-5 0-11,-1 1-1,0 0 0,0 0 0,-1 1 0,-1 0 0,0 1 1,0 0-1,-1 0 0,-1 1 0,0 0 0,0 0 1,-1 0-1,-1 1 0,3 19 0,-4-17-30,0-1 0,-2 0-1,0 0 1,-1 1 0,0-1-1,-2 0 1,1 1 0,-2-1 0,0 0-1,-1 0 1,0-1 0,-1 1-1,-9 17 1,0-7-194,-2 0 0,0-1-1,-2 0 1,0-2 0,-2 0-1,0-1 1,-2-1 0,0-1 0,-1-1-1,-28 17 1,25-22-3262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7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78 8356,'0'0'4930,"-1"0"-4929,1-1 0,0 1 0,0 0 0,-1 0 1,1 0-1,0 0 0,0 0 0,-1 0 0,1 0 0,0-1 0,-1 1 0,1 0 0,0 0 0,-1 0 1,1 0-1,0 0 0,-1 0 0,1 0 0,0 0 0,0 1 0,-1-1 0,1 0 0,0 0 0,-1 0 1,1 0-1,0 0 0,0 0 0,-1 0 0,1 1 0,0-1 0,0 0 0,-1 0 0,1 0 0,0 1 1,0-1-1,0 0 0,-1 0 0,1 1 0,0-1 0,0 0 0,0 0 0,0 1 0,0-1 0,0 0 1,-1 1-1,1-1 0,0 0 0,0 1 0,0-1 0,0 1 0,2 6 44,0 1-1,0 0 0,1-1 1,0 1-1,5 7 1,5 14 203,6 28-28,-13-38-194,0 0 1,1 0-1,2 0 1,-1-1-1,18 26 1,-24-41-28,1-1 0,-1 1 0,1-1 0,-1 0 0,1 0 0,0 0 0,0 0 0,0 0 0,0 0 0,0-1 0,0 0 0,0 1 0,1-1 0,-1 0 0,0-1 0,1 1 0,-1-1 0,0 1 0,1-1 0,-1 0 0,1 0 0,4-1 0,-3 0-1,0 0 0,-1 0 1,1 0-1,0-1 0,-1 1 0,0-1 1,1 0-1,-1-1 0,0 1 1,0-1-1,0 0 0,-1 1 0,1-2 1,0 1-1,4-6 0,16-28 92,-1 0-1,-1-2 0,31-82 1,-49 110-96,-1-1 1,0 1 0,-1-1 0,2-13 0,-2-20-4438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7555,'0'0'753,"-4"96"255,19-52-287,2 1-305,4-6-176,0-8 16,0-9 32,4-12-272,3-6 112,5-4-128,3-5-32,7-24-144,3-11-80,-33 20-3106,-3 3-3729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38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6403,'0'0'3442,"5"22"-2111,-4-14-1205,37 159 1124,-30-136-1138,16 49 345,-22-74-419,0-1 1,1 0-1,-1 0 1,1 0-1,0 0 1,0-1-1,1 1 0,0-1 1,0 0-1,0 0 1,7 6-1,-8-8-32,0-1 0,-1 1 0,1-1-1,0 0 1,0 1 0,1-1 0,-1-1-1,0 1 1,0 0 0,0-1 0,1 0 0,-1 0-1,0 1 1,0-2 0,1 1 0,-1 0-1,0-1 1,0 0 0,0 1 0,0-1 0,0-1-1,0 1 1,0 0 0,0-1 0,0 1-1,0-1 1,0 0 0,-1 0 0,1 0 0,3-4-1,5-6 17,0 0 1,0-1-1,-1 0 0,13-23 0,-22 34-21,106-185-2789,-98 164-790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40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8036,'0'0'5253,"3"17"-5053,10 129 311,-9 239 0,-18-224 341,2-45-3212,8-37-7983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5:40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8308,'0'0'2497,"-10"90"-2065,12-28 753,21 1 175,9-5-575,6-8-1,6-16-304,7-15-384,8-16-16,5-3-32,3-38-48,-1-15-32,-5-11-528,-14-7-1521,-43 42-3682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29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2435 493 400,'0'0'13433,"-16"-13"-12929,-5-4-339,5 4 2,2 0 1,-1-1 0,-21-27-1,20 24 48,1 1 0,-2 0 0,0 1-1,-1 1 1,-1 1 0,-32-17 0,-129-53 147,101 50-168,26 12-35,0 2 0,-109-22 0,-115-1 132,175 30-127,-197 2 0,269 14-143,1 1-1,-1 2 0,1 1 0,-54 22 1,19-7-24,9-5 19,1-1-3,2 2 1,-62 32-1,83-32-5,1 1 0,2 2-1,0 1 1,1 1 0,2 2-1,0 0 1,2 2 0,-22 32-1,25-30-13,1 1-1,2 1 1,1 0-1,1 1 1,2 1-1,1 0 1,2 0-1,1 1 1,2 1-1,-5 70 0,9-52-15,1-12 19,1 0-1,2-1 0,7 45 0,-4-69 10,0-1 0,1-1-1,1 1 1,1-1 0,14 25 0,51 68-3,-46-71-20,20 27 10,3-1-1,73 73 0,-93-108 2,1-1-1,2-2 1,0-1 0,2-2 0,0-1 0,54 24 0,-29-22 0,2-2 0,0-3 0,1-2 0,113 12 0,259-11 25,-345-22-6,-1-4 0,0-4 0,-1-4-1,106-35 1,-133 33-24,-1-2 0,-1-3 0,-1-3 0,83-52 0,-103 55 18,-1-2 0,-2-2 0,-1-1 1,-1-1-1,-1-1 0,-2-2 1,33-49-1,-44 52-11,-1-1 0,-1-1 0,-2 0 1,-1-1-1,-2-1 0,-1 0 0,8-57 0,-8 20-16,-4-1 0,-5-124 0,-3 182 27,0-1 0,-1 0-1,0 1 1,-1 0 0,-1 0 0,0 0-1,-1 0 1,-1 1 0,-12-20 0,7 15 18,0 0 0,-2 1 0,0 1 0,-1 0 1,-31-26-1,34 34-15,0-1 1,0 2-1,-1 0 1,0 0-1,0 1 1,-1 1-1,0 0 1,0 1-1,0 0 1,0 1-1,-1 1 1,1 0-1,-24 0 1,34 2-65,-1 0 0,1 0 0,-1 1 0,1-1 0,-1 1 0,1 0 0,0 0 0,0 0 0,-1 1 0,1 0 1,0 0-1,-4 2 0,4-1-524,1 0 0,0 0 0,-1 0 0,1 0 1,0 1-1,1-1 0,-1 1 0,-2 4 0,-10 15-7255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1:52:17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0,'0'0'208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1:54:27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7491,'0'0'1489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3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2401,'0'0'6435,"6"0"-6360,100 0 1799,492 4 2335,-470 6-3843,11 0-242,79-1 313,-76-1-268,238-8 1061,48 2-531,-97 2-295,-210-5-149,-77-1 1156,-44 2-1344,2 0-6,-1 0-2,0 0-24,20 0-521,-13 0-55,11 0-4099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38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 4946,'-1'-1'4165,"1"1"-4122,0 0 0,0 0 0,0 0 0,0 0-1,0 0 1,0 0 0,0 0 0,0 0 0,-1 0-1,1 0 1,0 0 0,0 0 0,0 0 0,0 0-1,0 0 1,0 0 0,-1 0 0,1 0 0,0 0-1,0 0 1,0 0 0,0 0 0,0 0 0,0 0-1,-1 0 1,1 0 0,-1 1 342,1-1-342,0 0 0,0 0-1,0 0 1,0 0 0,0 0 0,0 1 0,18 7 89,0 1 1,0 1-1,-1 0 1,23 19-1,17 10 561,-16-14-608,1-2-1,1-2 1,1-2 0,1-2-1,1-1 1,0-3-1,0-2 1,1-2 0,1-1-1,91 1 1,-90-11-41,0-2 0,0-2 0,88-23 0,135-63 20,-172 53-58,-98 38 20,-1 1 12,10-2-3998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6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1473,'0'0'10330,"11"14"-9773,1 4-398,0-2-28,-2 0 0,1 1 0,7 20 0,-16-34-117,-1 0 0,1 0 0,0 0-1,-1 0 1,1-1 0,1 1-1,-1 0 1,0-1 0,1 0 0,-1 1-1,1-1 1,-1 0 0,1 0 0,0 0-1,6 2 1,-2-2-5,0 0 1,0-1-1,0 0 1,0 0-1,0-1 0,10 0 1,-15 0-16,0 0 1,0 0-1,-1 0 1,1-1-1,0 1 1,0 0-1,-1-1 0,1 0 1,0 1-1,0-1 1,-1 0-1,1 0 1,-1 0-1,1 0 1,-1 0-1,1 0 1,-1-1-1,0 1 1,2-3-1,0 0 6,-1 1 0,1-1 0,-1 0 0,0-1 0,-1 1 0,1 0 0,1-9 0,0-6-216,-1 0-1,0-37 1,-2 48 2,0-7-181,0 1 0,-1 0 0,-1-1-1,-3-15 1,4 26 384,0 1-1,0-1 1,-1 1-1,1-1 0,-1 1 1,0 0-1,1-1 1,-1 1-1,-1 0 1,1 0-1,0 0 0,-1 1 1,0-1-1,1 0 1,-1 1-1,0 0 1,0 0-1,-1 0 0,1 0 1,0 0-1,-6-2 1,8 4 112,1 0 1,-1 0 0,1-1 0,-1 1 0,1 0 0,-1 0 0,0 0 0,1 0-1,-1 0 1,1 0 0,-1 0 0,1 0 0,-1 0 0,1 0 0,-1 0-1,1 1 1,-1-1 0,1 0 0,-1 0 0,1 0 0,-1 1 0,1-1-1,-1 0 1,1 1 0,-1-1 0,1 0 0,0 1 0,-1 0 0,-5 17 708,8 33-1295,-1-41 754,0 2-260,1 0 0,0 0 0,1 0 0,1-1 0,-1 1 0,2-1-1,0 0 1,0 0 0,1 0 0,11 14 0,-13-19-3,1 1 0,0-1 1,1 0-1,0-1 0,0 1 0,0-1 0,0-1 0,1 1 1,0-1-1,0 0 0,0 0 0,1-1 0,-1 0 0,1 0 0,-1-1 1,17 3-1,-16-4-120,0 0 1,0-1 0,0 0 0,0 0-1,0 0 1,0-1 0,0 0-1,0-1 1,0 0 0,-1 0 0,1-1-1,-1 0 1,1 0 0,-1 0 0,0-1-1,0-1 1,0 1 0,-1-1-1,0 0 1,0 0 0,0-1 0,0 0-1,5-8 1,-3-2-3299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6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0 235 9700,'0'0'577,"19"-20"-425,123-144-62,-134 156-80,-6 4-10,1 0 0,1 0 1,-1 0-1,1 1 1,-1-1-1,1 1 0,0 0 1,0 0-1,1 0 0,8-4 1,-13 7-1,0 0 0,0 0 0,0 0 0,1 0 0,-1 0 1,0 0-1,0 0 0,0 0 0,0 0 0,0 0 0,0 0 1,1 0-1,-1 0 0,0 0 0,0 0 0,0 0 1,0 0-1,0 0 0,0 0 0,0 0 0,1 0 0,-1 0 1,0 1-1,0-1 0,0 0 0,0 0 0,0 0 1,0 0-1,0 0 0,0 0 0,0 0 0,0 0 0,0 1 1,1-1-1,-1 0 0,0 0 0,0 0 0,0 0 0,0 0 1,0 0-1,0 0 0,0 1 0,0-1 0,0 0 1,0 0-1,0 0 0,0 0 0,0 0 0,0 0 0,0 1 1,0-1-1,0 0 0,0 0 0,-1 0 0,1 0 1,0 0-1,0 0 0,0 0 0,0 1 0,0-1 0,0 0 1,0 0-1,0 0 0,0 0 0,0 4 34,0 26 159,-4 169-863,4-186-1491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6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8660,'0'0'2993,"8"111"-1888,-8-60-529,0-1-160,0-8-400,2-9-16,15-11-96,2-10-2561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7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8564,'0'0'1179,"17"-7"-1003,52-19 64,-65 24-212,1 1 0,0 0 0,-1 0 0,1 0 0,0 0 0,10 1 0,-14 0-20,0 0 1,0 0-1,0 0 0,1 0 1,-1 1-1,0-1 0,0 1 1,0-1-1,0 1 0,1-1 1,-1 1-1,0-1 0,0 1 1,0 0-1,0 0 0,-1-1 1,1 1-1,1 1 0,0 2 4,-1 0 0,0-1 0,1 1 0,-1 0 0,-1-1 0,1 1-1,-1 0 1,1 0 0,-1 0 0,0 0 0,-1 6 0,1 5-23,-2 3 41,0 1 1,-1 0-1,-1-1 1,-1 1-1,-1-1 1,0-1-1,-1 1 1,-1-1-1,-1 0 0,0-1 1,-20 27-1,28-43-7,1 0-1,0 1 1,-1 0-1,1-1 0,0 1 1,-1-1-1,1 1 1,0-1-1,0 1 0,-1 0 1,1-1-1,0 1 0,0 0 1,0-1-1,0 1 1,0 0-1,0-1 0,0 1 1,0 0-1,0-1 1,0 1-1,0-1 0,1 1 1,-1 0-1,0-1 1,0 1-1,1-1 0,-1 1 1,0 0-1,1-1 1,-1 1-1,0-1 0,1 1 1,-1-1-1,1 1 1,-1-1-1,1 0 0,-1 1 1,1-1-1,-1 0 1,1 1-1,0-1 0,-1 0 1,1 1-1,-1-1 0,1 0 1,0 0-1,-1 0 1,1 0-1,0 0 0,-1 0 1,1 0-1,0 0 1,-1 0-1,2 0 0,44 2 191,-39-2-140,15 0-114,5 0-269,-8 0-3357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7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9332,'0'0'817,"0"122"-481,0-74-144,0 5-176,0 0-16,0-4-1153,0-37-1616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8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5779,'0'0'8564,"107"-51"-7812,-39 51-512,14 0-240,7 0-448,-55 0-4130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11141,'0'0'1361,"-22"145"-1169,1-67-16,-2 6 160,-2 2-112,1 1-64,6-10-48,5-9-112,6-13 32,5-11-32,2-10-1088,0-12-1697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6995,'0'0'5027,"-11"111"-4179,11-60-192,13-5 0,8-8-63,6-9-321,9-14-176,7-15-96,10-12-64,10-43-592,4-21-849,-47 33-2417,-4 4-4418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8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7283,'0'0'4827,"2"14"-4566,-1-2-221,-1-2-34,0 0 1,1 0-1,1 0 1,0 0 0,0 0-1,1 0 1,0-1-1,7 15 1,-9-23-19,0 1-1,0-1 1,1 1 0,-1-1 0,1 0 0,-1 0 0,1 1-1,-1-1 1,1 0 0,0-1 0,-1 1 0,1 0-1,0 0 1,0-1 0,0 1 0,0-1 0,0 1 0,0-1-1,-1 0 1,1 0 0,0 0 0,0 0 0,0 0 0,0 0-1,0-1 1,0 1 0,2-1 0,0 0-14,0-1 0,0 1 0,0-1 0,0 1 0,-1-1-1,1 0 1,0 0 0,-1-1 0,0 1 0,0-1 0,5-4 0,0-3-11,-1 0 0,1-1-1,-2 0 1,0 0 0,0 0 0,-1-1 0,0 0 0,5-22-1,-7 23-1429,-2 0 0,1-1 0,-1-13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8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5731,'0'0'1376,"-2"111"-671,2-73 399,13-2-111,6-7-465,4-4 416,3-8-416,7-10-351,1-7-177,2-3 0,4-31 0,1-16-113,1-6-79,-30 30-2641,-5 7-3730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9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9764,'0'0'3493,"2"-5"-3584,0 2 98,-1 1 0,1 0 0,-1 0 0,1-1 0,0 1 0,0 0 0,0 0 0,0 1 0,1-1 0,-1 0 0,0 1 0,1-1 0,-1 1 0,1 0 0,-1 0 0,1 0 0,0 0 0,-1 0-1,1 1 1,0-1 0,0 1 0,-1 0 0,1-1 0,0 1 0,0 0 0,0 1 0,-1-1 0,1 1 0,0-1 0,4 2 0,-6-1-21,0-1-1,0 1 1,0 0-1,0 0 1,0-1-1,-1 1 0,1 0 1,0 0-1,0 0 1,-1 0-1,1 0 1,0 0-1,-1 0 1,1 0-1,-1 0 1,1 0-1,-1 0 1,0 0-1,1 0 1,-1 0-1,0 0 1,0 1-1,0-1 1,0 2-1,0 38-358,0-27 399,-2 0-19,0 0-1,0 0 0,-1 0 0,-1 0 0,0 0 0,-8 17 1,6-18 54,1 1-1,0 0 1,1 0 0,1 0 0,0 0 0,-1 21 0,4-34-59,0 0 0,0-1 0,0 1 0,0 0 0,0-1-1,0 1 1,0 0 0,1-1 0,-1 1 0,0-1 0,1 1 0,-1 0 0,0-1 0,1 1 0,-1-1 0,0 1 0,1-1-1,-1 1 1,1-1 0,-1 1 0,1-1 0,-1 0 0,1 1 0,-1-1 0,1 0 0,0 1 0,0-1 0,23 3 3,-18-4-45,0 0 0,-1 0 0,1 0 0,0-1 0,-1 0 0,0 0 0,7-3 0,-6 0-352,0 0 1,1 0 0,-1 0 0,-1 0 0,1-1 0,-1 0 0,0 0 0,0-1 0,5-10-1,7-13-4575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8372,'0'0'2732,"2"-4"-2642,-1 3-73,1-1 0,-1 1 0,0-1 0,0 1 0,1 0 1,-1 0-1,1-1 0,-1 1 0,1 0 0,-1 0 0,1 1 0,0-1 0,-1 0 0,1 0 0,0 1 0,0-1 0,-1 1 0,1 0 0,0-1 0,0 1 0,0 0 0,0 0 0,3 1 0,-4-1-6,0 0 0,0 0 0,-1 1 1,1-1-1,0 1 0,0-1 1,-1 0-1,1 1 0,0 0 0,-1-1 1,1 1-1,0-1 0,-1 1 0,1 0 1,-1-1-1,1 1 0,-1 0 0,1 0 1,-1-1-1,1 1 0,-1 0 1,0 0-1,0 0 0,1-1 0,-1 1 1,0 0-1,0 0 0,0 0 0,0 0 1,0 0-1,0 1 0,0 36 25,0-28-16,-1 12-10,-1 0 0,-9 40-1,8-50-19,3-10 8,-1-1 1,0 1 0,1 0 0,0-1 0,-1 1 0,1 0 0,0 0-1,0-1 1,0 1 0,0 0 0,0 0 0,0-1 0,1 1 0,-1 0-1,1-1 1,-1 1 0,1 0 0,-1-1 0,1 1 0,0-1 0,0 1-1,0-1 1,0 1 0,0-1 0,1 2 0,2-1-7,-1-1 0,1 1 0,0-1 0,0 0 0,-1 0 0,1 0 0,0-1 0,0 1 0,0-1 0,4 0 0,77 0-3249,-71 0-348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0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12470,'0'0'1424</inkml:trace>
  <inkml:trace contextRef="#ctx0" brushRef="#br0" timeOffset="1">361 21 9364,'0'0'529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0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0 176,'0'0'12142,"-17"16"-11502,-52 54-379,66-66-252,0 1 0,0-1 0,1 0 0,-1 1 0,1 0 0,0-1 0,0 1-1,1 0 1,0 0 0,-1 0 0,2 0 0,-1 0 0,0 0 0,1 0 0,0 0 0,0 0-1,1 0 1,1 7 0,-1 11-2,-1-20-27,0 0-1,1-1 0,-1 1 1,1 0-1,-1 0 0,1-1 1,0 1-1,0-1 0,0 1 0,0 0 1,0-1-1,1 0 0,-1 1 1,1-1-1,0 0 0,1 2 1,-1-2-139,0-1 0,0 1 1,0-1-1,-1 0 0,1 1 1,0-1-1,0 0 0,1 0 1,-1 0-1,0-1 0,0 1 1,0-1-1,1 1 0,-1-1 1,0 0-1,0 1 0,1-1 1,-1 0-1,0-1 0,0 1 1,1 0-1,-1-1 0,0 1 1,0-1-1,1 0 0,-1 1 1,0-1-1,0 0 0,0 0 1,0-1-1,2 0 0,4-6 41,0 1-1,-1-1 1,1 0-1,-2 0 1,1-1 0,-1 0-1,6-12 1,16-22 62,-8 107 4330,-18-60-4284,0 0 0,0-1 0,0 1 0,1 0 0,-1-1 0,1 0 0,0 1 0,0-1 0,0 0 0,0-1 0,1 1 0,-1-1 1,1 1-1,-1-1 0,5 2 0,-5-3-477,-1 0 1,1-1 0,-1 1-1,1-1 1,0 0 0,-1 1-1,1-1 1,0-1 0,-1 1-1,4-1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7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0 128,'0'0'11109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12790,'0'0'2113,"63"4"-13815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1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9028,'0'0'2796,"4"21"-2596,2 14-122,15 71 164,-20-104-232,0 1-1,0 0 0,0 0 0,0 0 0,1-1 0,-1 1 1,1 0-1,0-1 0,-1 0 0,1 1 0,0-1 1,1 0-1,-1 0 0,0 0 0,1 0 0,-1 0 0,1-1 1,-1 1-1,1-1 0,0 0 0,0 1 0,-1-1 1,1 0-1,0-1 0,0 1 0,0-1 0,0 1 0,0-1 1,0 0-1,3 0 0,1 0 16,0 0 1,0-1-1,0 0 1,0-1-1,0 1 0,0-1 1,0 0-1,-1-1 1,1 0-1,-1 0 1,11-7-1,-1-1 134,-1-1 0,-1-1 0,0 0-1,19-24 1,-27 29-425,0-1-1,-1 1 1,0-1 0,4-10-1,-6 13-743,-1-1 0,0 1 0,-1-1 0,1 1-1,-1-1 1,0-12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1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6995,'0'0'841,"5"16"178,-5-14-1001,7 20 647,0-1 1,1 0-1,18 34 0,-23-50-557,0 1-1,1-1 0,-1 1 0,1-1 1,0 0-1,1-1 0,-1 1 1,1-1-1,0 0 0,0 0 1,0 0-1,0-1 0,1 0 0,-1 0 1,1 0-1,0 0 0,0-1 1,0 0-1,0-1 0,12 3 1,-10-4-81,-1 0 1,0 0 0,0 0 0,0-1 0,0 0-1,0-1 1,0 1 0,0-2 0,0 1-1,7-4 1,-3 0-26,0-1 0,0-1 0,-1 1 0,17-18-1,38-38-1312,-28 22-3295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1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10501,'0'0'2009,"1"15"-1473,3 150-389,-4-164-215,0-1 0,1 1 1,-1-1-1,0 1 1,0-1-1,0 1 0,0-1 1,0 1-1,0-1 0,1 1 1,-1-1-1,0 1 0,0-1 1,1 0-1,-1 1 1,0-1-1,1 1 0,-1-1 1,0 0-1,1 1 0,-1-1 1,1 0-1,-1 1 0,0-1 1,1 0-1,-1 0 1,1 0-1,-1 1 0,1-1 1,-1 0-1,1 0 0,-1 0 1,1 0-1,-1 0 0,1 0 1,1 0-91,-1 0 0,1 0 0,-1 0 0,1 0 1,-1 0-1,0-1 0,1 1 0,-1-1 0,1 1 0,-1-1 0,0 1 1,0-1-1,3-1 0,4-5 43,0 0 1,0-1-1,-1 0 1,0 0-1,9-15 1,-10 13 194,1 1-1,1 0 1,-1 0 0,14-10-1,-18 16 47,1 0 0,0 1 0,-1 0 0,1 0 0,1 0 0,-1 0 0,0 0 0,0 1 0,0 0 0,1 0-1,-1 0 1,1 1 0,-1-1 0,1 1 0,7 1 0,-11-1-106,0 0 0,0 0 0,0 1 0,0-1 0,0 1 0,0-1 0,0 1-1,0-1 1,0 1 0,0 0 0,-1-1 0,1 1 0,0 0 0,0 0 0,-1 0 0,1-1 0,0 1 0,-1 0 0,1 0 0,-1 0 0,1 0-1,-1 0 1,1 0 0,-1 0 0,0 0 0,0 0 0,1 2 0,3 33 264,-4-32-243,1 54-1778,-1-44-2721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2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7860,'0'0'3471,"4"-2"-3560,2 0 102,-1 0 0,1 0-1,-1 1 1,1 0 0,0 0-1,0 0 1,0 1-1,-1 0 1,1 0 0,10 1-1,-16-1-35,1 1-1,0-1 1,0 1-1,-1-1 1,1 1-1,0-1 1,-1 1-1,1 0 1,-1-1 0,1 1-1,0 0 1,-1-1-1,1 1 1,-1 0-1,0-1 1,1 1-1,-1 0 1,0 0-1,1 0 1,-1-1-1,0 1 1,0 0-1,0 0 1,0 1 0,1 26-451,-1-21 483,-2 135 2219,2-140-2214,1-1 0,-1 1 1,1 0-1,0-1 0,-1 1 0,1-1 1,0 1-1,0-1 0,0 1 0,0-1 1,0 0-1,0 1 0,1-1 1,-1 0-1,0 0 0,1 0 0,-1 0 1,0 0-1,1 0 0,-1 0 0,1-1 1,0 1-1,-1 0 0,1-1 0,0 1 1,2-1-1,5 3-60,1-1 1,0 0-1,13 1 1,16-2-1763,-23-1-1155,-1 0-3058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3458,'0'0'4471,"5"1"-3492,0 2-763,-1-1 0,1 1 0,-1 0 0,1 0 0,-1 0 0,0 1 0,-1 0 0,1-1 0,0 1 0,-1 0 0,0 1 0,0-1 0,0 1 0,-1-1 0,3 7 1,7 15 377,12 43 0,-20-57-541,8 30 220,-1 0-1,-2 0 0,-1 1 0,1 64 1,-8-76-181,-2 0 0,-1 0 0,-2 1 0,-1-2 0,-1 1 0,-21 59 0,-85 178 10,56-140-758,47-108 270,-8 19 176,13-14-3743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3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4514,'-6'17'1889,"-6"24"-1300,1 1-1,-9 84 1,14-42-11,4 0-1,3-1 1,5 1-1,2-1 1,32 132 0,-11-119-470,4-1 0,51 100 0,-9-42-2708,-70-145-964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4082,'0'0'8316,"-11"1"-7279,-31 1-306,34 0-502,10 2-190,10 2-32,39 6 510,0-2 0,1-3 0,103 1 0,-79-5-237,59 1 30,73 5 391,-194-8-629,16 1-1778,-7-1-4725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9572,'0'0'4045,"11"6"-3885,32 14 354,1-1 0,1-3 0,1-1 0,92 16 0,206 8 680,-306-37-1124,-15-2 3,-1 2-1,0 0 1,0 2-1,36 9 1,-56-12-506,1 0 1,0 0 0,-1-1 0,1 0 0,0 1-1,-1-1 1,1 0 0,5-1 0,5-2-4128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19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9780,'0'0'1500,"21"0"-1407,282 17 2471,413 96-779,-702-111-2228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7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1553,'0'0'12517,"8"148"-12421,-8-72-64,0-3 17,0-3-1,0-7-48,0-15-48,0-12-449,0-10-703,0-9-1025,-4-10-208,-3-7-593,1-19 289,0-27 608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37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8340,'0'0'6008,"8"5"-5872,-2 1-64,-1 1 1,1-1-1,-1 1 1,-1 0-1,1 0 1,-1 0-1,0 1 1,-1-1-1,1 1 1,-2 0-1,1 0 1,-1 0-1,2 15 0,3 23 322,1 60-1,-7-83-348,5 217 402,-32 313 0,9-275-236,15-159-7793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38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9524,'0'0'2375,"0"23"-2146,2 8-149,0 1-1,2-1 1,1 0-1,15 49 1,61 125 647,-61-165-554,1 0 0,49 68 0,-64-100-169,1 0 1,-1-1 0,1 0-1,1 0 1,-1-1 0,1 0 0,0 0-1,1-1 1,9 6 0,-13-9-2,-1-1 1,0 1 0,0-1-1,1 1 1,-1-1-1,1-1 1,0 1 0,-1-1-1,1 1 1,-1-1 0,1-1-1,-1 1 1,1-1 0,0 1-1,-1-1 1,1-1 0,-1 1-1,0 0 1,0-1-1,1 0 1,-1 0 0,4-4-1,2-1 10,0-1 0,-1-1-1,0 1 1,0-2-1,-1 1 1,10-17-1,40-70 109,-49 78-106,30-53 170,-4-1-1,37-111 0,-65 151 6037,-7 32-6151,0-1 4,0-1 118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39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8356,'0'0'2129,"-17"140"-2129,7-78 48,-1-1-16,2-3 0,-1-8 16,2-7-96,5-9-32,-1-10-1393,4-9-64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39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4386,'0'0'6179,"0"113"-5667,15-66 256,6-11-127,7-7-465,8-12-176,12-15-32,10-4-224,11-47-177,-41 13-2832,-1-10-3874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40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8916,'0'0'2833,"-10"144"-2609,-1-81-208,2-5 49,5-6-65,4-10-977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40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5539,'0'0'4177,"-8"131"-3120,29-86 15,6-4-319,9-12-609,10-14-64,9-15-80,-33-7-1233,3-22-3121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41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11189,'0'0'2817,"-17"130"-2801,11-86 32,4-3-48,2 2-256,0-5-1056,0-6-849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41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18 5795,'0'0'5698,"-6"99"-4817,31-72-129,9-6-400,8-13-208,5-8 32,10-1-128,6-39-48,3-20-16,-43 25-848,-6-1-3410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2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1269 656,'0'0'9666,"0"-16"-9396,2-4-28,0 0 1,1-1 0,2 1 0,0 0-1,1 1 1,11-27 0,22-31 378,3 1 0,75-100 0,124-124 336,-5 50-397,-188 205-773,2 3 0,2 1 1,59-34-1,-100 70-2676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2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10085,'0'0'1808,"125"-54"-1071,-83 71-177,-6 15-240,-13 13-80,-16 8-96,-7 13-32,-9 8 16,-27 6-128,-6 5-80,-2-6-192,25-59-1456,8-13-2450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0 486 3954,'0'0'6555,"13"-8"-5680,-3 1-674,-6 4-158,-1 0-1,1 0 1,-1 0-1,1 1 1,0 0-1,0 0 1,1 0-1,-1 0 1,0 1-1,0-1 1,1 1-1,-1 0 1,1 0-1,-1 1 1,1 0-1,-1-1 1,1 1-1,0 1 1,4 0-1,8 3 19,-1-2 0,1 1-1,27-1 1,-39-2-60,-1 0 0,1 0 1,0-1-1,0 0 0,-1 0 0,1 0 0,0 0 0,-1-1 1,0 0-1,1 0 0,-1 0 0,0 0 0,0-1 0,0 0 1,0 0-1,0 0 0,3-4 0,0-1-61,-1-1 0,0 0 0,0 0 1,-1-1-1,0 1 0,-1-1 0,0 0 0,0-1 0,-1 1 0,2-20 0,0-5-89,-2-69 0,-3 99 159,0-3 165,0 0 0,-1-1 0,0 1 0,0 0 1,-1 0-1,0-1 0,-1 2 0,0-1 0,0 0 0,0 0 0,-1 1 0,0 0 0,-1 0 0,0 0 1,0 0-1,0 1 0,-1 0 0,-7-7 0,13 13-141,0 0-1,0 0 1,-1-1-1,1 1 1,0 0 0,0 0-1,-1 0 1,1 0-1,0-1 1,-1 1 0,1 0-1,0 0 1,0 0 0,-1 0-1,1 0 1,0 0-1,-1 0 1,1 0 0,0 0-1,-1 0 1,1 0 0,0 0-1,-1 0 1,1 0-1,0 0 1,-1 0 0,1 0-1,0 0 1,-1 0 0,1 1-1,0-1 1,0 0-1,-1 0 1,1 0 0,0 0-1,0 1 1,-1-1-1,1 0 1,0 0 0,0 1-1,0-1 1,-1 0 0,1 0-1,0 1 1,0-1-1,0 0 1,0 1 0,-1-1-1,-3 21 15,4-14 92,-12 93-346,3 177-1,9-268 78,0-1 1,0 1-1,1 0 1,1-1 0,-1 1-1,1-1 1,6 14-1,-7-19 57,1 1 1,-1-1-1,1 0 1,0 0-1,1-1 0,-1 1 1,0 0-1,1-1 0,-1 1 1,1-1-1,0 0 0,0 0 1,0 0-1,0 0 0,0-1 1,0 1-1,1-1 1,-1 0-1,0 0 0,1 0 1,5 1-1,35 4-76,-27-5 147,0 2 1,23 6-1,-34-7 14,0 0 0,0 1-1,0 0 1,0 0 0,-1 0-1,1 0 1,-1 1-1,0 0 1,0 0 0,5 6-1,21 28 28,9 9-1905,-9-24-2990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10053,'0'0'2145,"137"0"-1713,-93 0-192,-3 0-208,-3 0 64,-5 0-96,-9 0-2273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3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6115,'0'0'958,"-2"23"-628,1-9-267,-1 16 156,1 1-1,1 0 0,8 50 1,6 25 646,0 111 0,-14 109-325,-8-210-358,-41 203 1,-5 53-1548,53-224 1207,1-142 173,1-1 0,-1 0-1,2 1 1,-1-1-1,0 0 1,1 0 0,0 0-1,0 0 1,1-1 0,-1 1-1,1-1 1,0 1-1,0-1 1,1 0 0,-1 0-1,1 0 1,0 0-1,0-1 1,0 0 0,0 0-1,6 3 1,0 0-168,0-2-1,0 1 1,1-1-1,0-1 1,-1 0-1,1-1 1,0 0 0,16 1-1,-5-4-2546,-8-9-608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5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9492,'0'0'2268,"3"20"-2217,-1 2-38,2 12 13,1-1 0,17 58-1,-21-87-38,1 0-1,0 0 0,0-1 1,0 1-1,0 0 0,1-1 1,-1 1-1,1-1 1,0 0-1,0 0 0,0 0 1,0 0-1,1-1 0,-1 1 1,1-1-1,6 3 0,-7-4-1,0 0 0,0 0 0,-1 0-1,1-1 1,0 1 0,0-1 0,0 0 0,0 0 0,0 0-1,-1 0 1,1 0 0,0-1 0,0 1 0,0-1-1,0 0 1,-1 1 0,1-2 0,0 1 0,-1 0 0,1 0-1,-1-1 1,1 1 0,-1-1 0,0 0 0,4-3-1,1-3 93,0 0-1,0 0 1,-1-1-1,0 0 0,0 0 1,-1-1-1,0 0 1,-1 0-1,0 0 0,4-16 1,-3 3-611,0 0 1,-2-1-1,1-35 1,-3 34-2053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6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4690,'0'0'1409,"-4"131"-705,13-86 369,6-4 319,4-6-239,2-7-81,4-13-447,3-6-273,3-9 0,3 0-144,4-16 48,-2-16 0,0-7-256,0-4-1136,-30 26-1409,-2 5-1425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1 233 9700,'0'0'2562,"19"-14"-2194,-6 4-306,4-2-30,0-1 1,-1 0-1,-1-1 0,0-1 1,24-31-1,27-45-1334,-61 87 1767,-5 8-80,0-1-179,-3 22 61,0 1-1,-1-1 0,-15 46 0,-1 7-287,8-14-764,6-32-2478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6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11989,'0'0'2113,"6"36"-10276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6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5314,'0'0'0</inkml:trace>
  <inkml:trace contextRef="#ctx0" brushRef="#br0" timeOffset="1">14 139 7331,'-6'19'1425,"2"-11"-481,0 3 97,4 1-609,0 5-432,0-12-480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7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7379,'0'0'1105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7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95 9204,'0'0'1628,"0"16"-1442,0 6-135,-1 5 48,4 52 0,-3-73-26,1 1 0,0-1-1,1 1 1,-1-1 0,1 1 0,0-1 0,1 0 0,0 0 0,0 0 0,0 0 0,0-1 0,1 1 0,0-1-1,7 7 1,-9-10-43,1 0 0,-1 0-1,1 0 1,0-1 0,0 1-1,-1-1 1,1 0 0,0 0-1,0 0 1,0 0-1,0-1 1,1 1 0,-1-1-1,0 1 1,0-1 0,0 0-1,0-1 1,0 1 0,1 0-1,-1-1 1,0 0 0,6-2-1,-3 1 31,0-1 1,-1 0-1,1 0 0,-1 0 0,1-1 0,-1 0 0,0 0 0,0-1 0,8-8 1,-2-1-30,0-1 1,-1 0 0,0 0 0,-1-1 0,-1 0 0,0 0-1,-2-1 1,1 0 0,4-25 0,-9 29-723,0 0 0,-1-1-1,0 1 1,-2-23 0,-5 12-1734,-6 17-854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7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6163,'0'0'1280,"-2"109"-223,18-65 31,-1 1 49,2-6-97,2-3-255,0-9-417,4-8-144,-1-10-80,7-9-144,1 0-144,3-24-272,5-22 160,-29 16-2594,1 3-2096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8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1 346 5795,'0'0'9716,"23"53"-9220,-14-7-384,3-9-112,3-6-16,0-12-1760</inkml:trace>
  <inkml:trace contextRef="#ctx0" brushRef="#br0" timeOffset="1">105 1 8820,'0'0'1665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8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9716,'0'0'2668,"1"16"-2524,3 145 6,-4-161-180,0 0 0,1 1 0,-1-1 0,0 0 0,0 1 0,0-1-1,0 0 1,0 1 0,1-1 0,-1 0 0,0 1 0,0-1 0,0 0 0,1 1 0,-1-1 0,0 0 0,0 0 0,1 1 0,-1-1 0,0 0 0,1 0 0,-1 0 0,0 0 0,1 1 0,-1-1 0,0 0 0,1 0-1,-1 0 1,0 0 0,1 0 0,-1 0 0,1 0 0,-1 0 0,0 0 0,1 0 0,-1 0 0,0 0 0,1 0 0,-1 0 0,1 0 0,-1 0 0,0 0 0,1-1 0,-1 1 0,0 0 0,1 0 0,-1 0 0,0-1-1,0 1 1,1 0 0,-1-1 0,20-11-598,1-17 603,-15 19 121,1 1 0,0 0 0,13-12 0,-19 19-35,1 0-1,0 1 1,0-1 0,0 1-1,0 0 1,0 0-1,0 0 1,0 0 0,0 0-1,0 0 1,0 0 0,0 1-1,1-1 1,-1 1-1,0-1 1,1 1 0,-1 0-1,0 0 1,1 0-1,-1 0 1,0 0 0,4 2-1,-5-2-37,0 1-1,0 0 1,0 0-1,0 0 1,-1 0-1,1 0 1,0 0-1,-1 0 1,1 0-1,-1 0 1,1 0-1,-1 1 0,1-1 1,-1 0-1,0 0 1,1 0-1,-1 1 1,0-1-1,0 0 1,0 0-1,0 1 1,0-1-1,0 0 1,-1 0-1,1 2 1,0 3 110,-1 35-568,-1 0 0,-15 79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49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9412,'0'0'2940,"12"-1"-2942,74-10 100,93-8 132,-178 19-212,1 0 1,0 0-1,-1 1 0,1-1 1,0 1-1,-1-1 1,1 1-1,-1-1 0,1 1 1,-1 0-1,1 0 1,-1 0-1,0 0 1,1 0-1,-1 0 0,0 0 1,0 0-1,1 0 1,-1 1-1,0-1 0,0 0 1,-1 1-1,1-1 1,0 1-1,0-1 0,-1 1 1,1-1-1,-1 1 1,1 3-1,2 5 108,-2 0 0,1 0 0,-1 19 0,0-16-48,9 169 174,3 431-131,-47-341 62,18-167-120,-6 56 131,0 215 1,22-363-261,1-4 173,-1 1-1,-1-1 1,1 1 0,-5 15-1,4-21 25,0-1 1,-1 1-1,1-1 0,-1 0 0,0 0 0,0 0 1,0 0-1,0 0 0,-1 0 0,1-1 1,-1 1-1,0-1 0,1 0 0,-1 1 0,-6 2 1,-5 3 290,1-1 1,-1-1 0,-1 0 0,1-1 0,-27 5 0,39-9-82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5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0 701 6723,'0'0'7852,"2"-2"-7463,0-2-383,1 0 0,-1 0 0,0 0 0,0 0-1,-1 0 1,0-1 0,1 1 0,-1 0 0,-1-1 0,1 1-1,0-1 1,-1 1 0,0-6 0,1-10 16,27-429 368,-26 286-305,1 161-608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7491,'0'0'1953,"108"-34"-1697,-81 50-160,-6 16 129,-8 11-225,-6 6-321,-7-28-911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9780,'0'0'1713,"115"-2"-1521,-80 1-128,-5 1 32,-4 0-96,-3 0-960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6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5491,'0'0'280,"3"22"-155,22 150 27,-19-97-66,-4 82-1,-2-99-58,-8 54 169,1 11 1523,7-118-1644,0-1 0,1 0 0,0 0 0,-1 0 0,1 0 0,1 0 0,-1 0 0,1 0 0,-1-1 0,1 1 0,0 0 0,0-1 0,1 1 0,-1-1 0,1 0 0,-1 0-1,5 3 1,-1-1 8,0 0 0,1-1 0,-1 1-1,1-1 1,0-1 0,1 0-1,-1 0 1,11 3 0,3-1-57,1-1 1,0 0 0,0-2 0,0 0 0,28-3-1,-49 1-95,1 0-1,-1 0 0,0 0 1,0 0-1,1 0 0,-1-1 0,0 1 1,0 0-1,1-1 0,-1 1 1,0-1-1,0 1 0,0-1 0,2 0 1,10-16-2930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7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9236,'4'19'-211,"27"121"302,-29-134-57,-1 0-1,1 0 1,1 0-1,-1 0 1,1-1 0,0 1-1,0-1 1,8 9-1,-9-11-23,0-1 0,0 0-1,1 1 1,0-1 0,-1 0-1,1-1 1,0 1 0,0 0-1,0-1 1,0 0 0,0 0-1,0 0 1,0 0-1,1 0 1,-1 0 0,0-1-1,0 0 1,4 1 0,-3-1 0,0 0 0,0 0 1,0-1-1,0 1 0,0-1 1,0 0-1,0 0 0,0 0 0,0-1 1,0 1-1,5-4 0,-4 1 41,1-1-1,-2 1 1,1-1 0,0 0-1,-1 0 1,5-8-1,30-50 169,-35 57-594,-1 0 0,-1-1-1,1 1 1,-1-1 0,0 0-1,-1 0 1,1 0 0,-1-9-1,-1 3-4047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7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4962,'0'0'2353,"38"103"-1424,-21-86-33,4-7-352,5-5-111,3-5-385,3-3 32,4-21 176,-2-9-256,-3-1-1249,-26 17-2641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7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8516,'0'0'320,"106"-100"-320,-83 79-16,-8 9 16,-7 7 64,-3 5 208,-5 12 513,0 29-17,0 10-336,0 12-288,0-1-144,2-43-912,2-7-3106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8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12726,'0'0'752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8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8244,'0'0'1646,"2"16"-747,16 125 1051,-17-134-1937,1 1 0,0-1 0,1 0 0,-1 0 0,1-1 0,1 1 0,0 0 0,-1-1 0,2 0-1,-1 0 1,8 8 0,-9-12-57,-1 0-1,0 0 1,1 0-1,0 0 1,-1 0-1,1 0 1,0-1-1,0 1 1,0-1 0,0 0-1,0 0 1,0 0-1,0 0 1,1-1-1,-1 1 1,0-1-1,0 0 1,1 0-1,-1 0 1,0 0-1,0 0 1,0-1-1,1 0 1,-1 1-1,0-1 1,0 0-1,0-1 1,0 1-1,3-2 1,5-4 90,0-1 0,-1 0 0,0-1-1,-1 0 1,16-18 0,-18 17 223,2 1 1,-1 0-1,1 1 1,0 0-1,1 0 1,-1 1-1,2 0 0,11-6 1,-21 12-224,1 1 0,-1-1 1,1 0-1,-1 1 0,1-1 0,-1 1 1,1-1-1,-1 1 0,1 0 0,-1 0 0,1 0 1,0 0-1,-1 0 0,1 0 0,-1 0 1,1 0-1,-1 1 0,1-1 0,0 1 1,-1-1-1,0 1 0,1-1 0,-1 1 1,1 0-1,-1 0 0,0 0 0,1 0 1,-1 0-1,0 0 0,0 0 0,0 0 0,0 0 1,0 0-1,0 1 0,1 1 0,2 5-10,-1 0 0,0 1 0,0-1 0,-1 0 0,2 13 0,1 0 29,0-3-230,2 11-284,-5-4-3737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8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5747,'0'0'4114,"70"19"-4114,-64-19-1329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8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10901,'0'0'2545,"27"-5"-9332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9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10837,'0'0'1953,"29"77"-1969,-12-67 0,4-6-96,3-4-753,1 0-207,3-16 448,1-11 464,-2-7 144,-3-4 16,-3-3-369,-19 24-2208,-2 2-3970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6:59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8180,'0'0'1665,"0"99"-385,0-72-31,9-5-817,8-5-224,6-6 0,4-4-176,1-7-32,4 0 0,1-11-208,-1-14 128,-4-3-1345,-24 15-1440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0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9780,'0'0'3463,"0"17"-3214,-2 155-103,2-172-187,0 1 0,0-1 0,0 0 0,0 1 0,0-1 0,0 0 0,0 0 0,0 1 0,0-1 0,0 0 0,0 1 0,0-1 0,0 0-1,0 0 1,0 1 0,0-1 0,0 0 0,0 0 0,1 1 0,-1-1 0,0 0 0,0 0 0,0 1 0,0-1 0,1 0 0,-1 0 0,0 0 0,0 1 0,1-1 0,-1 0-1,0 0 1,0 0 0,1 0 0,-1 0 0,0 1 0,0-1 0,1 0 0,-1 0 0,0 0 0,0 0 0,1 0 0,-1 0 0,1 0 0,14-9-656,18-22 757,-29 27-74,-2 2 84,34-30-75,-35 31 19,1 0 0,-1 0 0,0 1 0,1-1 0,-1 0 0,1 1 0,-1-1 0,1 1-1,-1 0 1,1-1 0,2 1 0,-3 0 14,0 0-1,-1 0 0,1 0 1,0 1-1,-1-1 0,1 0 1,0 0-1,-1 1 0,1-1 1,-1 0-1,1 1 0,-1-1 0,1 1 1,-1-1-1,1 1 0,-1-1 1,1 1-1,-1-1 0,0 1 1,1-1-1,-1 1 0,0 0 1,1-1-1,-1 1 0,0-1 1,0 1-1,1 0 0,-1 0 1,2 10 178,1 1 1,-2-1 0,0 1 0,0 12 0,-1 8-2293,0-10-2516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01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50 8740,'0'0'5971,"-1"-3"-5891,1 2-81,0 0 1,-1 1-1,1-1 0,0 0 1,0 0-1,0 1 1,0-1-1,0 0 0,0 0 1,1 1-1,-1-1 1,0 0-1,0 0 0,0 1 1,1-1-1,-1 0 1,0 1-1,1-1 1,-1 0-1,1 1 0,-1-1 1,1 1-1,-1-1 1,1 0-1,-1 1 0,1 0 1,-1-1-1,1 1 1,0-1-1,27-7-25,-14 5 22,7-2-299,-12 2-27,0 1-1,0 0 1,0 1 0,0-1-1,1 2 1,-1-1 0,14 2-1,-23 0 331,1-1 0,0 1 0,-1-1 0,1 1 0,0 0 0,-1-1 0,1 1 1,-1 0-1,0 0 0,1-1 0,-1 1 0,0 0 0,1 0 0,-1-1 0,0 1 0,0 0 0,1 0 0,-1 0 0,0 0 0,0 0 0,0 1 0,1 23 59,-1-21-55,18 185 150,-9-131 53,-4 0 0,-2 0 0,-4 61 0,0-113-20,0-1 0,-1 1 0,0-1 0,0 0 0,0 1 0,0-1 0,-1 0 0,0 0 0,0-1 0,0 1 0,-1-1 0,0 1 0,0-1 0,0 0 0,-9 6 0,3-2 90,0-1 0,-1 0 0,0-1 0,0 0 0,0 0 0,-15 3-1,15-6-166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1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4610,'0'0'304,"19"0"54,-11 1-303,146-2 1221,482-63 718,46-4-1360,-572 61-482,369-13 654,427 42 442,-783-7-1096,134 32 0,-6 1-16,-172-36-124,383 63 185,-182-11-42,73 13 55,-273-65-100,279 50 194,-338-57-271,-1 0 1,0 1-1,0 1 1,23 11 0,-36-12-502,-5-1-1349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2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0 583 5875,'0'0'3089,"17"3"-2390,-3 0-684,-8-1-9,1-1 0,0 1 0,0-1 0,-1 0 0,1-1 1,0 1-1,0-1 0,0-1 0,0 1 0,0-1 0,0-1 0,0 1 1,-1-1-1,10-4 0,-7 1 18,0 0 1,0 0 0,-1-1-1,0-1 1,0 1 0,0-1-1,-1-1 1,0 1-1,-1-1 1,7-9 0,-5 4-16,-1-1 1,0 0 0,-1 0 0,0 0-1,-1 0 1,3-16 0,0-17-48,-2 0 0,-2-1 0,-3-60 0,-1 93 27,0 9 53,0 1 1,-1-1-1,1 0 0,-2 0 1,1 0-1,0 0 1,-1 1-1,0-1 0,-1 1 1,1-1-1,-1 1 1,0 0-1,0 0 0,-5-6 1,5 8 127,0 0 0,-1 0 0,1 0-1,-1 0 1,1 0 0,-1 1 0,0 0 0,0-1 0,0 1 0,0 1 0,0-1 0,-1 1-1,1 0 1,-1 0 0,1 0 0,0 0 0,-1 1 0,1-1 0,-7 2 0,9-1-126,0 0 1,0 1-1,-1 0 0,1-1 1,0 1-1,0 0 1,0 0-1,0 0 0,0 1 1,0-1-1,0 0 1,0 1-1,0-1 0,1 1 1,-1 0-1,1-1 0,-1 1 1,1 0-1,-2 3 1,-23 46 197,24-45-249,-7 18 0,0 1 0,2 1 1,1 0-1,-4 39 0,2 109-20,8-149 24,1 1-1,2-1 1,0 1 0,2-1 0,1 0 0,16 44 0,-18-58-110,1 1-1,1-1 0,0 0 1,0-1-1,1 0 1,1 0-1,-1 0 0,2-1 1,-1 0-1,1 0 0,1-1 1,-1 0-1,1-1 1,1 0-1,-1-1 0,14 6 1,-16-8-201,1-1 0,-1 0 0,1 0 1,0-1-1,0 0 0,0-1 0,1 0 1,-1 0-1,0-1 0,0 0 0,1-1 1,-1 0-1,0 0 0,0-1 1,0 0-1,0 0 0,0-1 0,-1-1 1,1 1-1,-1-1 0,0-1 0,0 0 1,0 0-1,-1 0 0,0-1 0,0 0 1,0 0-1,0-1 0,10-14 0,-6 5-173,0 0 0,-1 0 0,-1-1 0,-1-1 0,0 1 0,-1-1 0,8-32 1,-11 31 1180,-1 0 1,-1-1 0,0 1 0,-2-26 0,0 43-496,0 0-1,-1 1 1,0-1 0,1 1-1,-1-1 1,0 1 0,1 0-1,-1-1 1,0 1 0,0 0-1,0 0 1,0-1 0,0 1-1,-1 0 1,1 0 0,0 0-1,0 0 1,-1 0 0,1 1 0,-1-1-1,1 0 1,-1 1 0,1-1-1,-1 1 1,1-1 0,-1 1-1,1 0 1,-1-1 0,1 1-1,-1 0 1,-2 0 0,-3 0 168,0 0 0,0 0 0,0 0 0,0 1 0,0 0 0,-9 2 0,10-1-258,0 1 1,0 0 0,0 0 0,0 0 0,0 1-1,1 0 1,-1 0 0,1 1 0,0-1 0,0 1-1,1 0 1,-1 1 0,1-1 0,0 1 0,1 0 0,-1 0-1,1 0 1,0 0 0,1 0 0,0 1 0,0-1-1,0 1 1,1-1 0,-2 10 0,4-15-147,-1 0 0,1-1 1,-1 1-1,0 0 0,1-1 0,-1 1 1,1 0-1,0-1 0,-1 1 0,1-1 1,0 1-1,-1 0 0,1-1 0,0 0 1,-1 1-1,1-1 0,0 1 0,0-1 1,0 0-1,-1 0 0,1 0 0,0 1 1,0-1-1,0 0 0,-1 0 0,1 0 1,0 0-1,0 0 0,0 0 0,0 0 1,-1-1-1,1 1 0,2-1 0,31-6-1333,-24 2 941,-1-1 1,-1 1-1,1-2 0,14-13 0,25-17-2024,-48 64 3024,-3 96 1980,3-121-2557,0-1 0,0 0-1,0 0 1,0 0 0,0 1 0,0-1 0,1 0 0,-1 0 0,0 0 0,1 1 0,-1-1 0,1 0 0,0 0 0,-1 0 0,1 0 0,0 0 0,-1 0 0,1 0 0,0 0 0,0 0 0,0-1 0,0 1-1,0 0 1,0-1 0,0 1 0,0 0 0,0-1 0,0 1 0,1-1 0,-1 1 0,0-1 0,0 0 0,0 0 0,1 1 0,-1-1 0,0 0 0,0 0 0,1 0 0,-1 0 0,0-1 0,0 1 0,0 0-1,1 0 1,0-1 0,3 0-94,0 0 0,0-1 0,-1 1 0,1-1 0,-1 0-1,1 0 1,-1 0 0,0-1 0,0 1 0,6-6 0,10-14-385,-1-2 1,20-31 0,-25 36 451,-13 28 3847,1 43-3029,-2 28-574,0-79-224,1 0-1,-1 0 1,1 0 0,-1 0 0,1 0-1,-1 0 1,1 0 0,0 0 0,-1 0 0,1 0-1,0 0 1,0-1 0,0 1 0,0 0-1,-1-1 1,1 1 0,0-1 0,0 1 0,0-1-1,0 1 1,1-1 0,-1 1 0,0-1-1,0 0 1,0 0 0,0 0 0,0 1 0,0-1-1,2-1 1,-1 2-76,0-1 1,1 0-1,-1 0 1,0 0-1,1 0 0,-1-1 1,0 1-1,0 0 0,1-1 1,-1 0-1,0 0 1,0 1-1,0-1 0,4-3 1,-2 0 80,-1 0-1,0-1 1,0 1 0,0-1 0,-1 0 0,0 0-1,0 0 1,0 0 0,0 0 0,-1 0 0,0-1 0,0 1-1,0 0 1,-1-7 0,5-17 774,-4 27-761,-1 0 1,1 0 0,0 0-1,0 0 1,1 0 0,-1 1-1,0-1 1,1 0 0,-1 1-1,1-1 1,-1 1 0,1-1-1,-1 1 1,1 0 0,0-1-1,0 1 1,0 0 0,0 0-1,0 0 1,0 1 0,0-1-1,0 0 1,0 1 0,0 0-1,0-1 1,3 1 0,9-2-875,-1 1 1,27 2 0,-26-1-554,0 0-1881,-4 0-915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3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52 2145,'0'0'7518,"-2"-8"-6120,-8-23-486,5 23-283,2 10-215,1 11-141,2 94-182,-1 131-54,1-230-123,-1 1-1,0-1 1,0 0 0,-1 0 0,0 0-1,-1 0 1,1 0 0,-8 13-1,10-21 77,0 1 0,0-1-1,0 1 1,-1-1 0,1 1-1,0-1 1,0 0-1,0 1 1,-1-1 0,1 1-1,0-1 1,-1 0 0,1 1-1,0-1 1,-1 0-1,1 1 1,0-1 0,-1 0-1,1 0 1,-1 1 0,1-1-1,0 0 1,-1 0 0,1 0-1,-1 0 1,0 1-1,-4-11-372,4-22-201,1 30 567,0-6 10,0-1 0,1 0 0,0 1 0,1-1 0,-1 1 0,2 0 0,-1-1 0,1 1 0,1 0 0,-1 0 0,1 1 0,1-1 0,-1 1 0,1 0 0,1 0 0,-1 0 0,1 1 0,13-11-1,3-1-4,1 1-1,1 1 1,0 1-1,41-18 1,-29 14-12,38-24 1,-72 42 42,0 0-1,0-1 1,-1 1-1,1 0 1,0 0 0,-1-1-1,1 1 1,-1-1-1,0 1 1,1-1-1,-1 0 1,0 0 0,0 1-1,0-1 1,0 0-1,0 0 1,0 0 0,-1 0-1,1 0 1,-1 0-1,1 0 1,-1 0-1,0 0 1,0 0 0,0 0-1,0-1 1,0 1-1,0 0 1,-1 0-1,1 0 1,-1 0 0,1 0-1,-1 0 1,0 0-1,0 0 1,0 0-1,0 1 1,0-1 0,0 0-1,0 0 1,-1 1-1,1-1 1,-1 1 0,1-1-1,-1 1 1,1 0-1,-1 0 1,0-1-1,0 1 1,0 0 0,1 1-1,-1-1 1,0 0-1,-4 0 1,2-1 59,-1 1 1,1 0-1,-1 0 1,1 0-1,-1 1 1,1-1-1,-1 1 1,0 0-1,1 1 1,-1-1-1,-5 2 1,8-1-65,0 0-1,0 0 1,0 0-1,1 0 1,-1 0 0,0 0-1,1 0 1,-1 1 0,1-1-1,0 1 1,-1-1-1,1 1 1,0 0 0,0-1-1,0 1 1,0 0-1,0 0 1,0 0 0,1-1-1,-1 1 1,0 0-1,1 0 1,0 0 0,-1 0-1,1 0 1,0 0 0,0 3-1,-1 7-7,1 0-1,0 0 1,1 0 0,0 0-1,1 0 1,1 0 0,-1 0-1,2-1 1,0 1-1,7 14 1,-8-20-63,0-1-1,1 1 1,-1-1-1,1 0 1,1 0-1,-1-1 1,1 1-1,0-1 1,0 0-1,0 0 1,0 0-1,1-1 1,0 0-1,-1 0 0,1 0 1,0-1-1,0 0 1,1 0-1,-1-1 1,0 1-1,9-1 1,41 1-4004,-47-5 1092,-7-8-707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4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6579,'0'0'2700,"6"4"-2599,-3-2-84,-1 0-1,1 0 0,-1 1 0,0-1 1,0 0-1,0 1 0,0-1 0,0 1 1,0 0-1,-1-1 0,1 1 0,-1 0 1,0 0-1,0 0 0,0 0 0,0 0 1,0 1-1,-1-1 0,1 0 0,-1 0 1,0 5-1,0 101 1686,0-109-1703,1 1 0,-1-1 0,0 1 0,0-1 0,0 1 0,0-1 1,0 1-1,1-1 0,-1 1 0,0-1 0,1 1 0,-1-1 0,0 1 0,1-1 0,-1 0 0,0 1 0,1-1 1,-1 1-1,1-1 0,-1 0 0,0 0 0,1 1 0,-1-1 0,1 0 0,-1 0 0,1 1 0,-1-1 0,1 0 0,0 0 1,-1 0-1,1 0 0,-1 0 0,1 0 0,-1 0 0,1 0 0,-1 0 0,1 0 0,-1 0 0,1 0 0,-1 0 1,1 0-1,0-1 0,1 1-4,-1-1 0,1 1 1,-1-1-1,1 1 1,-1-1-1,1 0 0,-1 1 1,0-1-1,1 0 0,-1 0 1,0 0-1,1 0 0,1-3 1,1-5 190,0 0 1,0 0 0,0 0-1,-1-1 1,2-13-1,-3 15 54,0 0 0,0-1-1,1 1 1,0 0-1,0 0 1,1 0 0,0 1-1,6-9 1,-10 16-236,0-1 0,0 1 0,0 0 0,1 0 0,-1 0 0,0-1 0,0 1 0,0 0 0,1 0 0,-1 0 0,0 0 1,1 0-1,-1-1 0,0 1 0,0 0 0,1 0 0,-1 0 0,0 0 0,0 0 0,1 0 0,-1 0 0,0 0 0,1 0 0,-1 0 0,0 0 0,1 0 0,-1 0 0,0 0 0,0 1 0,1-1 0,-1 0 0,0 0 0,0 0 0,1 0 0,-1 0 1,0 1-1,0-1 0,1 0 0,-1 0 0,0 0 0,0 1 0,0-1 0,0 0 0,1 0 0,-1 1 0,0-1 0,0 0 0,0 0 0,0 1 0,0-1 0,0 0 0,0 0 0,1 1 0,-1-1 0,0 0 0,0 1 0,0-1 0,0 1 1,5 20 93,-5-19-83,1-1-49,-1 1 1,0-1-1,1 0 0,-1 1 1,0-1-1,1 0 0,0 0 1,-1 0-1,1 1 0,0-1 0,0 0 1,0 0-1,-1 0 0,3 1 1,-3-2 0,1 1-1,-1-1 1,1 0 0,-1 0 0,1 0 0,0 1 0,-1-1 0,1 0 0,-1 0 0,1 0 0,-1 0 0,1 0 0,0 0 0,-1 0 0,1 0 0,-1 0 0,1 0 0,0-1 0,-1 1 0,1 0-1,-1 0 1,2-1 0,2-2-142,0 0-1,0 0 0,0 0 0,0-1 0,-1 0 0,4-4 0,7-6 339,-14 13-153,1 1 1,0 0-1,0-1 1,-1 1-1,1-1 1,0 1-1,0 0 1,0 0-1,-1-1 0,1 1 1,0 0-1,0 0 1,0 0-1,0 0 1,0 0-1,0 0 1,-1 0-1,1 0 1,0 0-1,0 1 1,0-1-1,0 0 1,-1 0-1,1 1 0,0-1 1,0 1-1,0-1 1,-1 1-1,1-1 1,0 1-1,-1-1 1,1 1-1,0-1 1,-1 1-1,1 0 1,-1-1-1,1 1 1,0 1-1,18 36 126,-13-24-157,13 15-759,-18-28 391,0 0 0,0 1 0,1-1 1,-1 0-1,0 1 0,1-1 0,-1 0 0,1 0 0,-1 0 0,1 0 1,-1 0-1,1-1 0,-1 1 0,1 0 0,0-1 0,3 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9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8868,'0'0'4010,"7"20"-3327,6 24-486,-2 0 1,7 60-1,-18-85-186,0-16-16,-1 1 0,1-1 0,0 1 0,0 0 0,0-1 0,1 1 0,-1-1 0,1 0 0,0 1 0,0-1 0,0 1 0,0-1 0,2 4 0,-2-7-12,-1 0-1,1 1 0,-1-1 0,1 0 0,-1 0 0,1 0 0,-1 1 1,1-1-1,-1 0 0,1 0 0,-1 0 0,1 0 0,-1 0 0,1 0 0,-1 0 1,1 0-1,-1 0 0,1 0 0,-1-1 0,1 1 0,0 0 0,-1 0 0,0 0 1,1-1-1,-1 1 0,1 0 0,-1 0 0,1-1 0,-1 1 0,1 0 1,-1-1-1,0 1 0,1-1 0,-1 1 0,0 0 0,1-1 0,-1 0 0,14-19-55,-13 17 81,21-35 113,32-49-76,-47 77 6,1-1 0,0 1 0,1 1 0,0 0 0,16-13 0,-25 21-41,1 0-1,0 0 0,0 1 0,0-1 0,0 0 0,0 0 1,0 1-1,0-1 0,0 1 0,0-1 0,0 1 1,0-1-1,0 1 0,0-1 0,0 1 0,0 0 1,1 0-1,-1 0 0,0 0 0,0 0 0,0 0 0,1 0 1,-1 0-1,0 0 0,0 0 0,0 1 0,0-1 1,0 0-1,1 1 0,-1-1 0,0 1 0,0-1 1,0 1-1,0 0 0,1 1 0,1 2 12,-1 0-1,0 0 1,1 0-1,-2 1 0,1-1 1,-1 1-1,2 7 1,0-2 39,4 14 99,2 11-407,2-1 1,16 34 0,-24-60-168,0-1 0,1 0 0,0 0 0,1 0 1,-1 0-1,1-1 0,1 1 0,-1-1 0,1-1 0,0 1 1,0-1-1,1 0 0,-1-1 0,15 8 0,-9-9-2186,-2-3-1120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5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64 6483,'0'0'7070,"-1"-10"-6339,-3-31-286,4 40-432,0 1 0,0-1-1,-1 1 1,1-1-1,0 0 1,0 1-1,0-1 1,-1 1-1,1-1 1,0 1 0,-1-1-1,1 1 1,0-1-1,-1 1 1,1-1-1,-1 1 1,1-1-1,-1 1 1,1 0 0,-1-1-1,1 1 1,-1 0-1,1 0 1,-1-1-1,1 1 1,-1 0-1,1 0 1,-1 0 0,0-1-1,1 1 1,-1 0-1,1 0 1,-1 0-1,0 0 1,1 0 0,-1 0-1,1 0 1,-1 1-1,0-1 1,1 0-1,-1 0 1,1 0-1,-1 0 1,0 1 0,-1 0-1,0 0 1,1 0 0,-1 0 0,0 0 0,1 0 0,-1 0 0,1 0 0,0 0 0,-1 1 0,1-1 0,-1 3 0,-1 3-18,0 1-1,1 0 1,0 0 0,1 0 0,0 0 0,0 0 0,1 0 0,1 15 0,-1-7-45,0-15-7,0 0-1,0 0 1,0 0 0,0 1 0,0-1 0,0 0 0,1 0-1,-1 0 1,0 0 0,1 0 0,-1 0 0,1 0 0,-1-1-1,1 1 1,-1 0 0,1 0 0,0 0 0,-1 0 0,1-1-1,0 1 1,0 0 0,-1-1 0,1 1 0,0 0 0,0-1-1,0 1 1,0-1 0,0 1 0,0-1 0,0 0 0,0 1-1,0-1 1,0 0 0,0 0 0,0 0 0,0 0 0,0 0-1,0 0 1,0 0 0,0 0 0,0 0 0,0 0 0,0-1-1,0 1 1,0 0 0,0-1 0,2 0 0,1 0-249,0 0 0,0-1 0,0 1 0,0-1 1,-1 0-1,1 0 0,0-1 0,-1 1 0,0-1 1,1 0-1,2-3 0,25-41-310,-28 46 1263,0 8-282,0 7 165,-2 1 53,4 45 431,-5-56-997,1 0 1,0 0-1,0 0 1,1 0-1,-1-1 1,1 1-1,0 0 1,0-1 0,0 1-1,0-1 1,0 0-1,5 5 1,-5-7-87,-1 0 1,1 0 0,-1 0-1,1 0 1,-1 0-1,1 0 1,-1 0 0,1-1-1,0 1 1,-1-1 0,1 1-1,0-1 1,0 0 0,-1 0-1,1 0 1,0 0-1,0 0 1,0 0 0,-1 0-1,1 0 1,0-1 0,-1 1-1,1-1 1,0 1 0,-1-1-1,1 0 1,0 0-1,-1 1 1,1-1 0,-1 0-1,1 0 1,-1-1 0,0 1-1,1 0 1,-1 0 0,0-1-1,2-2 1,4-5-371,0 0-1,0 0 1,-1-1 0,7-14-1,5-30 2289,-15 53-605,1 9-847,1 9-34,-3 5 99,5 35-168,-7-55-294,0 1 1,1-1-1,0 0 0,0 1 0,0-1 0,0 0 1,0 0-1,0 1 0,0-1 0,1 0 1,-1 0-1,1 0 0,0-1 0,-1 1 0,1 0 1,0 0-1,0-1 0,4 3 0,-6-4-8,1 0 0,0 0 0,0 0 1,-1 0-1,1 0 0,0 0 0,-1 0 0,1 0 0,0 0 0,0 0 0,-1 0 0,1 0 0,0-1 0,-1 1 0,1 0 0,0 0 0,-1-1 0,1 1 0,0-1 0,-1 1 0,1-1 1,-1 1-1,1 0 0,-1-1 0,1 0 0,-1 1 0,1-1 0,-1 1 0,1-1 0,-1 0 0,0 1 0,1-1 0,-1 0 0,0 1 0,0-1 0,1-1 0,10-35 403,-7 22-285,0 5 139,0 0 0,0 0 1,1 1-1,1 0 0,-1 0 0,13-14 0,-16 20-316,0 1-1,1-1 1,-1 1-1,0 0 1,1 0-1,0 0 0,-1 0 1,1 1-1,0-1 1,0 1-1,0 0 1,0-1-1,0 1 0,1 1 1,-1-1-1,0 0 1,0 1-1,1-1 1,-1 1-1,0 0 0,0 0 1,1 1-1,-1-1 1,0 1-1,0-1 1,4 2-1,-6-1-195,0-1-1,0 1 1,0-1-1,0 1 1,1-1-1,-1 1 1,0 0-1,0-1 1,-1 1-1,1 0 1,0 0-1,0 0 1,0 0-1,0 0 1,-1 0-1,1 0 1,0 0-1,-1 0 1,1 0-1,-1 2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20 4114,'0'0'8334,"-2"-5"-7381,-4-10-581,3 23-157,2 39-111,1-34-126,0 150-194,0-162 143,0 1-1,0 0 0,-1 0 1,1-1-1,-1 1 0,1 0 1,-1 0-1,0-1 0,1 1 0,-1-1 1,0 1-1,-2 2 0,3-4 16,-1 1 0,1 0 0,-1-1 0,1 1 0,-1-1 1,1 1-1,-1-1 0,1 0 0,-1 1 0,0-1 0,1 1 0,-1-1 0,0 0 0,1 0 0,-1 1 0,0-1 0,1 0 0,-1 0 0,0 0 0,0 0 0,1 0 0,-1 0 0,0 0 0,1 0 0,-1 0 0,0 0 0,0 0 0,1 0 0,-1-1 0,0 1 0,1 0 0,-1 0 0,0-1 0,-1-3-45,1 1-1,0 0 1,0-1-1,0 1 1,1-1 0,-1 1-1,1-1 1,0 0-1,0 1 1,0-1 0,0 1-1,2-6 1,-2-2 265,0 6-127,0 0 0,1 0 1,-1 0-1,1 0 0,0 0 0,0 1 0,1-1 0,-1 0 1,1 1-1,0-1 0,0 1 0,1-1 0,-1 1 0,1 0 1,0 0-1,0 0 0,0 1 0,1-1 0,0 1 0,-1 0 1,6-4-1,-2 0-23,1 0 0,-1 1 0,1 0-1,1 0 1,-1 1 0,1 0 0,0 0 0,0 1 0,1 0 0,-1 1 0,1 0 0,0 0 0,0 1 0,20-2 0,-29 5 2,0-1 0,0 0 1,0 1-1,0-1 1,0 1-1,0-1 1,0 1-1,0 0 0,0-1 1,0 1-1,-1 0 1,1 0-1,0 0 1,0-1-1,-1 1 0,1 0 1,0 0-1,-1 0 1,1 0-1,-1 0 0,0 0 1,1 0-1,-1 1 1,1 0-1,9 37 107,-7-24-365,3 0-1263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6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8900,'0'0'3639,"1"5"-4554,1 13-855,0 1-1,-2 21 1,1 9-1019,-1-47 2794,0 0 0,1 0 0,-1-1 0,0 1 0,1 0-1,-1 0 1,1 0 0,0 0 0,0-1 0,0 1 0,0 0-1,0-1 1,0 1 0,0-1 0,0 1 0,0-1 0,1 0 0,-1 1-1,1-1 1,-1 0 0,1 0 0,2 2 0,-2-2 236,0 0-1,1 0 1,-1-1 0,0 1 0,0-1 0,1 1 0,-1-1-1,0 1 1,1-1 0,-1 0 0,1 0 0,-1 0-1,0-1 1,1 1 0,-1-1 0,0 1 0,1-1 0,-1 0-1,0 1 1,0-1 0,0 0 0,0-1 0,0 1 0,0 0-1,0-1 1,3-2 0,-1 1-27,0-1-1,0 1 1,0 0-1,0 0 1,0 0 0,1 1-1,6-3 1,-9 4-121,-1 1 1,0-1 0,0 1 0,0-1-1,0 1 1,0-1 0,1 1-1,-1 0 1,0 0 0,0 0 0,1 0-1,-1 0 1,0 0 0,0 0-1,0 0 1,1 0 0,-1 1-1,0-1 1,0 0 0,0 1 0,0-1-1,1 1 1,-1-1 0,0 1-1,0-1 1,0 1 0,0 0 0,0 0-1,0 0 1,-1-1 0,1 1-1,0 0 1,0 0 0,0 0 0,0 2-1,1 1 76,0 1-131,0 0 1,0 0 0,1 0-1,-1-1 1,1 1 0,0-1-1,0 0 1,1 0 0,-1 0-1,1 0 1,4 3 0,-7-7-49,0 1 1,0-1-1,0 0 0,0 1 1,0-1-1,0 0 1,0 0-1,0 0 1,-1 1-1,1-1 1,0 0-1,0 0 1,0-1-1,0 1 1,0 0-1,0 0 1,0 0-1,0-1 0,0 1 1,0 0-1,0-1 1,1 0-1,19-17 81,2 0-69,-18 17 1,-1-1 0,1 1 0,-1 0 0,1 0 0,-1 0 0,1 1 0,-1 0 0,1 0 0,0 0 0,-1 0 0,1 1 0,5 1 0,-7-1-1,0 0 1,0 0-1,0 0 0,-1 1 1,1-1-1,0 1 0,-1 0 0,1 0 1,-1 0-1,1 0 0,-1 0 1,0 0-1,0 1 0,0-1 0,0 1 1,-1-1-1,1 1 0,1 4 1,1 3-667,0-1 0,-1 1 0,0 0 0,0 1 0,-1-1 0,-1 0 0,1 16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7:56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2433,'0'0'10901,"-7"6"-10751,4-3-147,0 0 1,0 0-1,1 0 1,-1 0 0,1 0-1,-1 0 1,1 1-1,0-1 1,1 1 0,-1 0-1,0-1 1,1 1-1,0 0 1,0 0 0,0 0-1,1 0 1,-1 0-1,1 0 1,0 5 0,0 145 188,0-151-206,0 0 0,-1-1 0,1 1 0,-1 0 0,1 0 0,-1-1 1,0 1-1,0-1 0,0 1 0,0-1 0,-1 1 0,1-1 0,-1 0 1,1 1-1,-1-1 0,0 0 0,0 0 0,0 0 0,0-1 1,0 1-1,-3 2 0,3-3-575,0 0 1,0 0-1,-1 0 1,1 0-1,0-1 0,0 1 1,0-1-1,-1 1 1,1-1-1,-3 0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11989,'0'0'0,"108"-34"-6226,-73 10 3184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0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2154 8884,'440'-297'73,"-198"126"366,1021-632 592,-1203 766-1013,320-181-44,629-262 1,-796 394-1349,-63 34-1104,-116 43-1615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1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1 377 560,'0'0'14071,"142"-88"-15640,-30 25 112,11-7-528,-1-2 17,-12 8-962,-80 45-1152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2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3906,'0'0'1953,"112"-72"-1569,-59 33-192,18-9-192,4-4-1201,-46 34-2704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2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0 339 3506,'0'0'1456,"133"-81"-63,-83 44-577,7-9-255,7-2-337,3 0-48,-3 9-64,-9 15-80,-13 10 16,-14 12-48,-9 2 0,-7 0-32,-7 9-160,-1 6 16,-2-3-209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3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1 465 4194,'100'-53'272,"-69"36"-272,-1 2 96,-28 11-96</inkml:trace>
  <inkml:trace contextRef="#ctx0" brushRef="#br0" timeOffset="1">777 1 1873,'0'0'48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3:5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179 105 2337,'0'0'4301,"-2"-15"-2562,-9-46 33,10 60-1630,1-1 0,-1 0 1,0 1-1,0-1 0,0 0 0,0 1 1,-1-1-1,1 1 0,0 0 1,-1-1-1,1 1 0,0 0 1,-1 0-1,0 0 0,1 0 1,-1 0-1,0 0 0,1 0 0,-1 1 1,0-1-1,0 0 0,0 1 1,1 0-1,-1-1 0,-3 1 1,-2 0 240,-1-1 0,0 2 1,1-1-1,-10 2 0,14-1-306,0 0-26,-1 0 1,1 0 0,-1 1-1,1-1 1,0 1-1,0 0 1,0 0 0,0 0-1,0 1 1,0-1-1,0 1 1,1-1-1,-1 1 1,1 0 0,0 0-1,-1 0 1,2 0-1,-1 1 1,0-1-1,1 0 1,-1 1 0,1-1-1,-2 7 1,0 4-27,-1 0 0,2 0 0,0 1 0,0 25 0,2-36-32,-1 1 2,1 0 1,0 0-1,0-1 1,1 1-1,0 0 1,0 0-1,0-1 1,2 6-1,-2-8-41,0-1-1,0 0 0,0 0 0,0 0 1,0 0-1,0 0 0,0 0 0,0-1 1,0 1-1,1 0 0,-1 0 0,0-1 1,1 1-1,-1-1 0,0 1 1,1-1-1,-1 0 0,1 0 0,-1 1 1,1-1-1,-1 0 0,1 0 0,-1 0 1,0-1-1,1 1 0,-1 0 1,1 0-1,-1-1 0,0 1 0,1-1 1,-1 1-1,2-2 0,2 0-206,0 0 1,-1 0-1,1-1 0,-1 0 0,0 0 1,0 0-1,0 0 0,0-1 0,-1 1 1,1-1-1,-1 0 0,0 0 0,4-7 1,6-9-1153,15-35 0,-22 42 971,16-41 2579,-23 101-1444,0-10 514,5 53-1,-3-79-1077,1-1 0,0 0-1,1 0 1,-1 0-1,2 0 1,0 0-1,0 0 1,0-1-1,12 16 1,-14-22-273,0 0 1,1 0 0,-1-1-1,1 1 1,0-1-1,0 0 1,0 0 0,0 0-1,0 0 1,0 0-1,0-1 1,1 1 0,-1-1-1,1 0 1,4 1-1,-6-2 34,0 1 0,0-1 0,1 0 0,-1 0 0,0 0-1,0 0 1,0-1 0,0 1 0,0-1 0,0 1 0,1-1-1,-1 0 1,-1 0 0,1 1 0,0-1 0,0-1 0,0 1-1,0 0 1,-1 0 0,1-1 0,0 1 0,-1-1 0,1 1-1,-1-1 1,0 0 0,2-2 0,8-18-100,-1 0 0,-1 0 0,-2-1 0,0 0 0,8-47 0,-8 34 1110,18-54-1,-25 90-885,0 0 0,0-1 0,1 1 0,-1 0 1,0 0-1,0 0 0,0 0 0,0 0 0,1 0 0,-1 0 0,0 0 1,0 0-1,0 0 0,1 0 0,-1 0 0,0 0 0,0 0 0,0 0 1,0 0-1,1 1 0,-1-1 0,0 0 0,0 0 0,0 0 0,0 0 1,1 0-1,-1 0 0,0 0 0,0 1 0,0-1 0,0 0 1,0 0-1,0 0 0,1 0 0,-1 0 0,0 1 0,0-1 0,0 0 1,0 0-1,0 0 0,0 0 0,0 1 0,0-1 0,0 0 0,0 0 1,0 0-1,0 1 0,0-1 0,0 0 0,0 0 0,0 0 1,0 1-1,12 71 768,-10-55-562,0 0 1,1 0-1,0-1 1,2 1-1,12 28 1,-17-44-230,0-1 1,0 0 0,0 1-1,0-1 1,0 0 0,0 1-1,0-1 1,1 0 0,-1 1-1,0-1 1,0 0 0,0 0 0,1 1-1,-1-1 1,0 0 0,0 0-1,1 1 1,-1-1 0,0 0-1,1 0 1,-1 0 0,0 0-1,1 1 1,-1-1 0,0 0-1,1 0 1,-1 0 0,0 0-1,1 0 1,-1 0 0,0 0 0,1 0-1,-1 0 1,1 0 0,8-11-23,6-30 13,-12 29 46,1 1 60,1 1 0,-1 0 1,2 0-1,-1 1 0,2-1 1,-1 1-1,1 0 0,9-8 1,-11 13-98,0-1 1,0 1-1,0 0 1,0 1-1,1-1 1,0 1-1,0 1 1,0-1-1,0 1 1,0 0-1,0 0 1,1 0-1,-1 1 1,1 0-1,7 0 1,11 1-1260,-12 0-1757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3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149 163 32,'0'0'2708,"-21"1"4076,-65 5-4038,51 3-1877,29-4-649,9-4-805,5-3 545,1 0 0,-1-1-1,0 0 1,-1 0 0,1-1 0,-1 0 0,1 0 0,12-11 0,-10 8 19,-1 1 0,1 0 1,1 0-1,15-5 1,-26 10 20,1 1 1,-1 0 0,0 0-1,1 0 1,-1 0 0,1 0-1,-1 0 1,1-1 0,-1 1-1,1 0 1,-1 0-1,1 0 1,-1 1 0,1-1-1,-1 0 1,1 0 0,-1 0-1,1 0 1,-1 0 0,0 1-1,1-1 1,-1 0 0,1 0-1,-1 1 1,1-1 0,-1 0-1,0 0 1,1 1 0,-1-1-1,0 1 1,1-1 0,-1 0-1,0 1 1,0-1 0,1 1-1,-1-1 1,0 0-1,0 1 1,0-1 0,0 1-1,1-1 1,-1 1 0,0-1-1,0 1 1,0-1 0,0 1-1,0-1 1,0 1 0,0-1-1,0 1 1,-1-1 0,1 1-1,0-1 1,0 1 0,0-1-1,0 0 1,-1 1 0,1 0-1,-1 3 38,0 0 1,-1 0-1,1 0 0,-1 0 0,0 0 0,0 0 1,-3 4-1,4-7-132,2-24-257,-1 5 257,0 1 0,0-1 0,-2 1 0,-6-31 0,8 47-19,-1 0 0,1 0 1,0 0-1,-1 0 0,1 0 1,0 0-1,-1 0 0,0 0 1,1 0-1,-1 1 0,1-1 1,-1 0-1,0 0 0,1 1 1,-1-1-1,-1 0 0,-13-4-4316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4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70 214 12134,'0'0'2441,"-13"4"-2415,-43 16-490,65-22 406,1-1 0,-1 0 0,0-1 0,0 0 0,0 0 0,0-1 0,-1 0 0,0-1-1,0 0 1,0 0 0,-1-1 0,8-7 0,-9 5-38,1 0 0,-1 0 1,-1 0-1,1-1 0,-2 0 0,1 0 0,-1 0 0,-1 0 1,0-1-1,0 1 0,-1-1 0,1-15 0,-3 21-413,1 4 435,-1 1 1,0-1-1,0 1 1,1-1-1,-1 1 1,0-1-1,0 1 1,0-1-1,0 1 1,0-1-1,0 1 1,0-1-1,0 0 1,0 1-1,0-1 1,0 1-1,0-1 1,0 1-1,0-1 0,-1 1 1,1-1-1,0 1 1,0-1-1,0 1 1,-1-1-1,1 1 1,0-1-1,-1 1 1,1 0-1,0-1 1,-1 1-1,1 0 1,-1-1-1,1 1 1,-1 0-1,1-1 1,-1 1-1,1 0 1,-1 0-1,1-1 1,-1 1-1,1 0 1,-1 0-1,1 0 1,-1 0-1,0 0 1,-23 0-4930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99 195 10773,'0'0'3503,"-6"3"-3375,-20 8-117,20-8-174,-1 0-221,-1 1 493,1 0 0,0 1-1,-1 0 1,2 0 0,-11 10 0,27-39-1963,9-12 1495,29-57 1199,-44 83-1236,0-1-1,0 0 1,-1 0 0,0 0 0,-1-1 0,1-22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5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4 11973,'0'0'929,"-88"-3"-1777,103 3 655,8 0 193,2 0 80,-6 0-48,-6 0-32,-5 0 16,-6 0-16,1 0-16,1 15-80,-4-8-960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5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10 176 11269,'0'0'4106,"-7"-12"-3458,6 20-614,1-7-39,0-1-1,0 1 1,-1 0-1,1-1 1,0 1-1,0 0 1,0-1 0,0 1-1,0 0 1,0-1-1,0 1 1,0 0 0,0-1-1,0 1 1,0 0-1,1-1 1,-1 1 0,0 0-1,0-1 1,1 1-1,-1-1 1,0 1-1,1 0 1,-1-1 0,0 1-1,1-1 1,-1 1-1,1-1 1,-1 1 0,1-1-1,-1 0 1,1 1-1,-1-1 1,1 1-1,0-1 1,-1 0 0,1 0-1,0 1 1,-1-1-1,1 0 1,0 0 0,-1 0-1,1 0 1,0 0-1,-1 0 1,1 0-1,0 0 1,-1 0 0,1 0-1,0 0 1,-1 0-1,1 0 1,0-1 0,1 1 4,0-1 1,-1 1 0,1-1 0,0 1-1,-1-1 1,1 0 0,-1 0 0,1 0-1,-1 0 1,1 0 0,-1 0 0,0 0 0,1 0-1,-1-1 1,2-2 0,18-27 77,-13 17-20,16-23 25,-13 18-47,1 1 0,0 1 0,16-17 0,-28 34-36,0-1 1,1 1-1,-1-1 1,1 1-1,-1 0 1,1-1-1,-1 1 1,0-1-1,1 1 1,0 0-1,-1 0 1,1-1-1,-1 1 1,1 0-1,-1 0 1,1 0-1,-1 0 1,1 0-1,0-1 1,-1 1-1,1 0 1,-1 0-1,1 1 1,-1-1-1,1 0 1,0 0-1,-1 0 1,1 0-1,-1 0 1,1 1-1,-1-1 1,1 0-1,-1 0 1,1 1-1,-1-1 1,1 0-1,-1 1 1,1-1-1,-1 0 1,1 1-1,0 0 1,14 24-162,-11-17 209,7 11-26,15 29 22,34 46-1,-60-94-32,0 0 0,0 1 0,1-1-1,-1 0 1,0 0 0,0 1 0,0-1 0,0 0-1,0 1 1,0-1 0,0 0 0,0 1-1,0-1 1,0 0 0,0 1 0,0-1-1,0 0 1,0 1 0,0-1 0,-1 0 0,1 1-1,0-1 1,0 0 0,0 0 0,0 1-1,-1-1 1,1 0 0,0 0 0,0 1 0,0-1-1,-1 0 1,1 0 0,0 0 0,0 1-1,-1-1 1,1 0 0,0 0 0,-1 0-1,1 0 1,0 0 0,0 1 0,-1-1 0,1 0-1,0 0 1,-1 0 0,1 0 0,0 0-1,-1 0 1,1 0 0,0 0 0,-1 0-1,1 0 1,0 0 0,-1 0 0,1-1 0,-1 1-1,-25 1 108,21-1-70,-39 0 167,-58-1 311,100 1-566,0-1 0,1 1 0,-1 0-1,1-1 1,-1 1 0,1-1 0,-1 1 0,1-1 0,-1 0 0,1 1 0,0-1 0,-1 0 0,1 0 0,0 0 0,0 0 0,0 0 0,0 0 0,-1-1 0,1 1 0,1 0 0,-1 0-1,0-1 1,0 1 0,0-1 0,1 1 0,-1-1 0,1 1 0,-1-1 0,1 1 0,0-1 0,-1-2 0,1 1-317,0 1 0,0 0 0,1 0 0,-1 0 0,0 0 1,1 0-1,0 0 0,-1 0 0,1 0 0,0 0 0,0 1 0,0-1 0,0 0 0,0 0 0,0 1 1,2-3-1,15-13-4829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6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9060,'0'0'5128,"2"-5"-5243,14-18-18,33-38 0,-32 40-9,-16 21 137,-1-1 1,1 1-1,-1 0 0,1 0 1,0-1-1,-1 1 0,1 0 1,-1 0-1,1-1 1,-1 1-1,1 0 0,0 0 1,-1 0-1,1 0 0,-1 0 1,1 0-1,0 0 1,-1 0-1,1 0 0,0 0 1,-1 1-1,1-1 0,-1 0 1,1 0-1,-1 0 0,1 1 1,-1-1-1,1 0 1,-1 1-1,1-1 0,-1 1 1,1-1-1,-1 0 0,1 1 1,-1-1-1,0 1 0,1-1 1,-1 1-1,0-1 1,1 1-1,-1-1 0,0 1 1,0 0-1,1 0 0,18 32 88,-16-27-85,9 14 36,28 36 0,-20-30 26,-62-23 2667,16-2-2836,-25-1 215,18-4-2819,22 4-2015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6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0 287 8740,'0'0'4589,"7"-17"-4000,2-6-552,1 0 0,1 1 0,1 0 0,21-29-1,70-73-836,-100 120 763,-3 3 285,3 56-92,16 94 0,-10-95-121,4 94-1,-13-147 12,-1 0-1,1 0 0,-1 0 1,1 0-1,0 0 0,-1 0 1,0 0-1,1 0 0,-1 0 1,0 0-1,1 0 0,-1 0 1,0 0-1,0-1 1,0 1-1,1 0 0,-1-1 1,0 1-1,0-1 0,0 1 1,0-1-1,0 1 0,0-1 1,0 0-1,0 1 0,-1-1 1,1 0-1,0 0 0,0 0 1,0 0-1,-2 0 0,-47 0 569,35 0-536,10 0-115,1 0 0,0 0 0,-1-1 1,1 1-1,0-1 0,-1 0 0,1 0 1,0 0-1,0-1 0,0 0 0,0 1 1,0-1-1,0-1 0,0 1 1,1 0-1,-1-1 0,1 0 0,0 0 1,0 0-1,0 0 0,-4-6 0,5 1-2553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09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7299,'0'0'160,"0"127"-128,5-40 64,18 10 17,6 13 47,5 8 384,8 1 176,5-4-416,4-11-112,2-14-176,-1-11 144,-3-12-47,2-13-81,2-11 64,8-14-80,-42-29-16,0 0-2466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10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5074,'0'0'403,"6"24"-309,-2-9-54,11 39 541,31 74 1,-43-121-517,53 123 960,103 177 1,-137-271-966,2 0 0,1-2 0,2-1 0,1-1 0,1-1 0,2-1 0,1-2 0,1-2 0,53 33 0,-37-35-925,-28-19-1581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23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2967 581 208,'0'0'7846,"-9"-3"-7144,-44-14 621,-217-46 1917,-2 1-2766,66 21-268,-3 9 1,-210-5-1,276 33 7,0 6 1,-151 22-1,274-20-195,0 1 0,0 0 0,0 1-1,1 1 1,0 1 0,0 1 0,-19 12-1,-117 88-139,93-63 33,13-10 108,-109 85-40,134-100 15,2 1 0,0 1 0,1 1 0,-23 35 0,4 6-7,2 2-1,3 1 1,-36 103-1,64-150-3,2 1-1,0-1 0,1 1 0,0 25 0,2 91-24,2-57 51,-3-24-10,1-24-17,2-1-1,5 55 1,-3-77 7,1 1 1,0-1 0,1 0-1,0-1 1,0 1 0,1-1-1,0 1 1,1-1-1,0-1 1,0 1 0,1-1-1,10 9 1,-5-5-34,1-1 1,1 0-1,-1-1 0,2-1 1,-1 0-1,31 13 1,-5-8 52,1-1 1,76 14-1,92 1 177,-144-21-142,732 70 122,-279-59-67,93 8-116,-195 23 28,-70-7 72,-36 0-161,-159-17 171,238 6-1,136-12 414,560-1 329,-1052-19-819,0-3-1,-1 0 0,1-2 0,-1-2 1,0-1-1,-1-1 0,57-27 1,-54 20 4,-1-2 1,0-2 0,-2 0-1,0-2 1,-2-2 0,41-42-1,-55 50-11,-1-1-1,0-1 1,-2 0-1,0-1 0,-1-1 1,-1 1-1,0-2 1,-2 1-1,-1-1 1,8-38-1,-6-2 98,-2-1 0,-2-103 0,-5 145-86,-5-141 3,2 137 15,-1-1 0,-1 1 0,-1 0-1,-12-31 1,-6-1 210,-2 2 0,-37-58 1,-78-94-49,109 165-107,-3 1 0,-1 2 0,-2 2 1,-1 1-1,-2 2 0,-86-54 1,62 50-48,-2 3 0,-2 3 0,0 3 0,-93-25 0,-4 5 2,-254-68 61,158 46-182,-38-9 89,235 67-97,0 2 1,-111-3-1,74 12 46,-247 3 50,275 4-17,1 2 0,-125 30 0,127-14-59,1 3 1,-98 51 0,137-62 102,-60 35-9,-111 78 0,191-120-32,-10 5 24,-1-1-1,-27 11 1,36-18-25,10-3-56,0 0-1,0 0 1,0 0-1,0 0 1,0 1-1,1-1 1,-1 1 0,0 0-1,1-1 1,0 1-1,0 0 1,0 0-1,0 1 1,0-1-1,1 0 1,-2 5-1,-2 7-1437,1 0 0,-3 25-1,2-13-2511,1-10-2611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0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10677,'0'0'1614,"2"15"-1038,3 32-311,-2-13-165,1-1 1,1 1 0,12 40-1,-16-72-102,-1-1 0,0 0 0,1 1 0,0-1 0,-1 1 0,1-1 0,0 0 0,0 1 0,-1-1 0,1 0 0,0 0 0,0 0 0,1 0 0,-1 0 0,0 0 0,3 2 0,-4-3-5,1 0 0,0 0 0,-1 0-1,1 0 1,0 0 0,-1 0 0,1 0 0,-1 0 0,1 0 0,0 0 0,-1-1 0,1 1 0,0 0 0,-1 0 0,1-1 0,-1 1 0,1 0 0,0-1-1,-1 1 1,1-1 0,-1 1 0,1-1 0,-1 1 0,0-1 0,1 0 0,3-5 22,0 1 0,-1-1 0,0 0 0,0 0 0,3-11 0,2-7 165,2 0 0,0 1 0,1 0 0,25-38 0,-31 54-186,0 0-1,0 0 1,1 1-1,0 0 1,0 0-1,0 1 1,1-1-1,0 2 1,0-1-1,0 1 1,1 0-1,-1 0 1,1 1-1,0 0 1,0 0-1,0 1 1,0 0-1,12-1 0,-10 2-449,6 0-213,-1 2-2722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3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7283,'0'0'603,"17"-1"-232,-10 1-308,19 0 197,-1-2 1,0 0-1,30-7 1,-6-2 975,-1 4 0,62-4 1,99 9 57,-134 2-852,-54 2-283,1 0-1,-1 1 1,41 13 0,15 2 35,85-2 462,-5-1-223,-49-4 16,0-4 0,149-10 0,-177 0-449,-29 2 33,159-10 94,-65 1-42,30-4 196,-107 8-65,127 5 0,-89 3-152,-65-2-42,-8 1-13,0-1-1,45-8 1,-74 8 254,-1-1-1677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45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4962,'2'-1'9719,"10"-3"-9396,27 3 133,-1 3 0,1 0-1,-1 3 1,46 11 0,-38-6-69,0-3 0,91 4 0,-56-7-166,590 12 753,-564-16-916,-88 0-29,0-1 1,0-1-1,-1-1 0,25-6 1,-32 6-132,-16 5-1124,-3 2-856,-11 6-5180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8:5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77 6339,'0'0'6998,"-5"0"-6205,7 0-394,359-31 2409,10-1-1582,448 18-292,-473 19-412,-298-3-468,49-2-142,-80-7-2031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08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14 116 5859,'0'0'6998,"-14"8"-1629,39-9-4322,40-8-908,51-9 136,107-20 52,-149 31-224,-13 2 19,-13 0 45,73 1 1,-32 3-109,277-28 334,-298 23-297,78 5-1,-73 2-62,628-1 1013,-691 0-1491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09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50 4546,'0'0'6902,"-16"0"-5880,-59 0 329,8 0 2986,102-14-4404,32 1 368,1 3 1,1 2-1,116 4 1,636 38 706,-771-33-2459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16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6515,'0'0'6910,"-6"0"-5984,-20 4-273,20-3 444,41-1-593,236 13 1665,-250-11-2153,239 31 673,-63-6-188,-55-22-210,-67-4-121,181-1 305,-103-19-406,-20 1 25,380-19-75,-229 30 114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0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4722,'0'0'1689,"9"-10"-1497,-6 8-164,1 0-1,-1 0 1,1 0-1,0 1 1,0 0-1,0 0 1,-1 0 0,1 0-1,0 0 1,7 1-1,46 1 148,-26 0-2,1208 1 2047,-1165-3-2157,129 4 503,-32 8-475,280-11 1112,-279-8-670,-124 4-508,20-6 368,-49 6-131,-1 2 0,26-2 0,11-5 528,-51 50-4272,-2-29-45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5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1 367 10821,'0'0'1158,"19"-19"-1446,-3 1 337,9-7 8,-1-2 0,-1 0 0,22-36 0,-38 51-52,16-25 30,1 2 0,51-57 0,-62 81-100,-7 11 76,-8 25 451,-22 59 407,14-52-851,1 1-1,1 0 1,2 1 0,-4 58-1,10-91-161,0 0 0,0 0 0,0 1 0,0-1 0,0 0 0,0 0 0,0 1 0,1-1-1,-1 0 1,0 0 0,1 0 0,-1 1 0,1-1 0,-1 0 0,1 0 0,0 0-1,-1 0 1,1 0 0,0 0 0,0 0 0,0 0 0,0 0 0,0 0 0,0-1-1,0 1 1,0 0 0,0-1 0,0 1 0,0 0 0,0-1 0,0 1 0,1-1-1,-1 0 1,0 1 0,0-1 0,0 0 0,1 0 0,-1 0 0,0 0 0,1 0-1,-1 0 1,0 0 0,0 0 0,1-1 0,-1 1 0,2-1 0,12-3-4557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7700,'0'0'1440,"3"16"-1357,15 51 93,-17-65-169,-1 0 0,1 0 0,0 0 1,1 0-1,-1 0 0,0-1 0,0 1 0,1 0 0,-1-1 1,1 1-1,0-1 0,-1 1 0,1-1 0,0 0 0,0 0 0,0 0 1,0 0-1,0 0 0,0 0 0,0 0 0,4 0 0,0 0 15,1 0-1,0 0 1,0-1-1,-1 0 1,8-1-1,1 0 32,-12 1-44,-1 0 1,1 0-1,0-1 1,-1 1-1,1-1 1,-1 1-1,1-1 1,-1 0-1,1 0 1,-1 0-1,0 0 0,1 0 1,-1-1-1,0 1 1,0-1-1,0 1 1,0-1-1,0 0 1,0 0-1,-1 0 1,1 0-1,0 0 1,-1 0-1,0 0 1,1-1-1,-1 1 1,1-4-1,1-3 86,-1 0 0,1 0-1,-2 0 1,0 0 0,0-1-1,0-13 1,-2 19 1,1 0 1,-1 0-1,0 0 0,0 0 0,0 0 0,-1 1 1,1-1-1,-1 0 0,0 1 0,0-1 0,0 1 0,-1 0 1,1 0-1,-1 0 0,0 0 0,0 0 0,0 0 1,0 1-1,0 0 0,0-1 0,-1 1 0,1 0 0,-1 0 1,-5-1-1,-1-2 167,-1 1 1,1 1-1,-1-1 0,-1 2 1,1 0-1,0 0 0,-19 0 1,30 2-357,-1 0 0,1 0-1,-1 1 1,1-1 0,0 0 0,-1 0 0,1 1 0,0-1 0,-1 0 0,1 1 0,0-1 0,0 0 0,-1 1 0,1-1 0,0 1 0,0-1 0,0 0 0,0 1 0,-1-1 0,1 1-1,0-1 1,0 1 0,0-1 0,0 0 0,0 1 0,0-1 0,0 1 0,0-1 0,0 2 0,1 16-2174,0-16 1742,3 23-2229,6-9-1877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6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7267,'0'0'2954,"20"9"-2447,0 0-308,1-1 0,22 6 0,-40-13-149,0-1 0,-1 0-1,1 0 1,-1 0 0,1 0-1,0-1 1,-1 1 0,1-1-1,-1 0 1,1 1 0,-1-1-1,1 0 1,-1 0 0,0-1-1,1 1 1,-1 0 0,0-1-1,0 0 1,0 1 0,0-1-1,0 0 1,0 0 0,-1 0-1,1 0 1,-1 0 0,1 0-1,-1-1 1,2-3 0,2-1 179,2-4-17,0-1-1,-1 1 1,-1-1 0,0 0-1,0-1 1,-1 1-1,-1-1 1,0 0 0,-1 0-1,0 0 1,-1 0-1,-1-25 1,0 35-153,0 0-1,0 1 1,-1-1 0,1 1 0,-1-1-1,0 0 1,1 1 0,-1-1 0,-1 1-1,1 0 1,0-1 0,0 1 0,-1 0-1,1 0 1,-1 0 0,0 0 0,0 0-1,0 0 1,0 0 0,0 0 0,0 1-1,0-1 1,0 1 0,-1 0 0,1 0-1,-5-2 1,-33-8-589,1 9-3698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0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42 7972,'0'0'5864,"-21"10"-4837,-63 39-181,79-45-778,1 0 1,-1-1 0,1 1-1,0 1 1,1-1 0,-1 0 0,1 1-1,0 0 1,0 0 0,0 0 0,1 0-1,-1 0 1,1 1 0,-2 9 0,2-1-19,0-1 0,1 1 0,0 0 0,2 15 0,-1-5-46,0-21 0,0 1-1,0-1 1,1 1-1,-1-1 0,1 1 1,0-1-1,0 1 1,0-1-1,0 1 0,0-1 1,1 0-1,-1 0 1,3 4-1,-2-5-6,0 0-1,0 0 1,0-1-1,0 1 1,0 0-1,1-1 1,-1 0-1,0 1 1,1-1-1,-1 0 1,1 0-1,-1 0 1,1 0-1,0-1 1,-1 1-1,1-1 1,0 0-1,2 1 1,-1-1-3,1 1-1,-1-1 1,1 0 0,-1 0 0,1 0 0,-1-1-1,1 1 1,-1-1 0,1 0 0,-1 0 0,0-1-1,0 1 1,1-1 0,-1 0 0,0 0 0,0-1-1,-1 1 1,1-1 0,-1 0 0,1 0 0,-1 0 0,0 0-1,0 0 1,0-1 0,0 1 0,-1-1 0,3-5-1,2-2 32,-1-2-1,-1 1 1,0-1 0,-1 1-1,0-1 1,-1-1-1,4-26 1,-5 0 69,-2-56 0,-5 68 343,-4 15-1691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0 421 12166,'0'0'432,"38"-87"-288,-4 37-96,2 1 16,1 1-64,-3 0 0,-6 7-656,-7 2-2562,-13 6-1168,-8 8 2161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8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8196,'0'0'1606,"10"3"-1921,-9-2 312,2 0 0,0 0 0,0 0 0,0 0 0,-1 0-1,1-1 1,0 1 0,0-1 0,0 1 0,0-1 0,0 0 0,0 0 0,0-1 0,0 1 0,0-1 0,0 1 0,0-1 0,0 0 0,0 0 0,-1 0 0,1 0 0,0-1 0,-1 1-1,1-1 1,-1 1 0,3-3 0,1-1-96,0-1 1,0 0-1,-1 0 0,1 0 0,-1-1 0,-1 1 0,1-1 1,-1 0-1,-1-1 0,1 1 0,-1-1 0,-1 1 0,1-1 1,-1 0-1,0 0 0,-1 0 0,0 0 0,0 0 0,-1 0 1,-1-12-1,1 19 77,0 0 1,0 0 0,-1 1 0,1-1-1,0 0 1,-1 0 0,1 1 0,-1-1-1,1 0 1,-1 1 0,1-1-1,-1 0 1,1 1 0,-1-1 0,0 1-1,1-1 1,-1 1 0,0-1 0,1 1-1,-1-1 1,0 1 0,0 0-1,1 0 1,-1-1 0,0 1 0,0 0-1,0 0 1,1 0 0,-1 0 0,0 0-1,0 0 1,0 0 0,1 0-1,-1 0 1,0 0 0,0 0 0,0 0-1,0 1 1,1-1 0,-2 1 0,0-1-253,0 1 1,0-1-1,0 1 1,0 0-1,0 0 1,0 0-1,0 0 1,0 0-1,0 0 1,0 1-1,1-1 1,-1 1-1,0-1 1,1 1-1,-2 1 1,-5 15-1808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8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3842,'0'0'1993,"13"17"-318,42 52-829,-53-65-737,1-1 1,0 0 0,0 0-1,0-1 1,1 1 0,-1 0-1,0-1 1,1 0-1,0 0 1,-1 0 0,9 2-1,-10-3-75,1 0 0,0-1 0,-1 0 0,1 0 0,-1 0 0,1 0 0,0 0 0,-1 0 0,1-1 0,-1 1 0,1-1 0,-1 0 0,1 0 0,2-1 0,1-1 43,-1-1 1,1 0 0,-1 0 0,0 0 0,-1-1 0,1 1 0,-1-1-1,0 0 1,0-1 0,5-9 0,-5 8 117,0 0 0,-1 0 0,0-1 1,0 1-1,-1-1 0,0 1 0,0-1 0,-1 0 0,1-10 0,-2 15-116,0 1 0,0 0 0,0-1 0,0 1-1,0 0 1,-1-1 0,1 1 0,-1 0 0,0-1 0,0 1-1,1 0 1,-1 0 0,-1 0 0,1 0 0,0 0 0,0 0-1,-1 0 1,1 0 0,-1 0 0,0 1 0,1-1 0,-1 1-1,0-1 1,0 1 0,0-1 0,0 1 0,0 0 0,0 0-1,-1 0 1,1 0 0,0 1 0,0-1 0,-5 0 0,-5-1 91,0 1 1,-1 0 0,-21 1 0,32 0-336,-1 0 1,1 0-1,0 0 0,0 0 0,0 1 1,0-1-1,0 1 0,0-1 1,0 1-1,0 0 0,0-1 0,0 1 1,0 0-1,0 1 0,0-1 1,1 0-1,-1 0 0,0 1 0,1-1 1,-1 1-1,1-1 0,0 1 1,-1 0-1,1 0 0,0-1 0,0 1 1,0 0-1,0 0 0,0 3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8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2 7924,'0'0'8246,"-13"-1"-7507,-42 1-213,53 1-519,0 0 1,0-1 0,0 1 0,1 0 0,-1 0-1,0 1 1,1-1 0,-1 0 0,0 0 0,1 1-1,0-1 1,-1 1 0,1 0 0,0-1 0,0 1-1,0 0 1,0 0 0,0-1 0,0 1 0,0 0-1,1 0 1,-1 0 0,1 0 0,0 0 0,-1 0-1,1 4 1,-2 1 6,-2 12 16,0 0 0,2 0 1,0 0-1,1 1 0,1-1 0,4 35 1,-3-46-110,0-1 1,1 0-1,0 0 1,1 0 0,-1 0-1,1 0 1,1-1-1,-1 1 1,7 7 0,-7-10-118,0-1 1,0 1-1,1-1 1,-1 0 0,1 0-1,0 0 1,0-1 0,0 1-1,0-1 1,1 0 0,-1 0-1,1 0 1,-1-1 0,1 0-1,7 2 1,-6-2-192,0 0 1,0-1-1,0 1 0,0-1 0,0-1 1,0 1-1,0-1 0,0 0 1,0 0-1,0-1 0,0 0 0,0 0 1,-1 0-1,1-1 0,-1 1 0,0-1 1,0-1-1,0 1 0,0-1 0,0 0 1,-1 0-1,7-8 0,1-8-3142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9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42 112 2129,'0'0'10314,"-6"-5"-9407,3 3-871,2 1 7,0 0 1,-1 0 0,1 0 0,0 0 0,-1 0 0,1 0-1,-1 0 1,1 1 0,-1-1 0,1 0 0,-1 1-1,0 0 1,-2-1 0,-3 9 205,4 16-186,3-12-54,0-1 0,1 0 1,0 0-1,1 0 1,0 1-1,1-1 1,5 14-1,-7-22-13,1 0 0,-1 0-1,1 0 1,0-1-1,0 1 1,0 0 0,0-1-1,0 0 1,0 0 0,1 1-1,-1-1 1,1-1 0,-1 1-1,1 0 1,0-1-1,0 1 1,0-1 0,0 0-1,0 0 1,0 0 0,0 0-1,0 0 1,0-1-1,0 0 1,1 1 0,-1-1-1,0 0 1,0-1 0,0 1-1,1 0 1,2-2 0,-4 2-3,-1-1 1,1 0-1,0 0 1,0 0 0,-1 0-1,1 0 1,-1-1-1,1 1 1,-1 0 0,1-1-1,-1 1 1,0-1 0,0 1-1,0-1 1,0 1-1,0-1 1,0 0 0,0 0-1,0 0 1,-1 1 0,1-1-1,-1 0 1,1 0-1,-1 0 1,0-2 0,6-55 87,-6 55-71,1-20 90,-1 11-69,1-1 0,-2 0 0,-3-26 0,3 36 49,0 0 0,0 0-1,-1 0 1,1 0 0,-1 0 0,0 1-1,0-1 1,0 1 0,0-1-1,-1 1 1,0 0 0,1 0 0,-1 0-1,0 0 1,-1 0 0,1 1 0,-5-4-1,7 6-415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6147,'0'0'3105,"8"17"-1533,29 58-145,-32-62-1217,-1 0-1,0 1 1,-1 0 0,0 0 0,-1 0 0,-1 0-1,0 26 1,0 12-82,3-43-186,1-18-93,2-21 155,1-16 175,-5 25 25,0 1 0,2-1 0,0 1 0,15-36 1,-18 50-207,1 1 1,0 0 0,0 0 0,1 0-1,-1 1 1,1-1 0,0 1 0,0 0-1,1 0 1,-1 0 0,1 1 0,0-1-1,0 1 1,0 0 0,0 1 0,1-1-1,-1 1 1,1 0 0,-1 0 0,1 1-1,0 0 1,7-1 0,29 0-2372,-23 2-1148,-8 0-37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29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7075,'0'0'2572,"3"15"-2342,13 272 1490,-16-286-1760,0-9 123,0-8 172,1 0 1,0 0-1,1 0 0,1 0 0,1 0 1,0 1-1,1 0 0,13-28 1,-13 33-297,1 0 0,1 0 0,-1 1 0,2-1-1,-1 2 1,1-1 0,0 1 0,1 0 0,0 1 0,0 0 0,1 1 0,0 0 0,15-7 0,2 2-3027,-14 9-2409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30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6435,'0'0'6264,"11"2"-5816,-3 0-359,38 5 141,-42-7-220,0 0 0,-1 0 1,1 0-1,0 0 1,0-1-1,0 1 0,-1-1 1,1 0-1,0-1 1,-1 1-1,1-1 0,4-2 1,-2-1-95,1-1 1,-2 1-1,1-1 1,-1-1-1,0 1 1,0-1-1,0 1 1,-1-2-1,0 1 1,-1 0-1,1-1 1,-1 1-1,-1-1 1,0 0-1,0 0 1,0 0-1,-1 0 1,0 0-1,-1-12 1,0 19 100,0 0 0,0 1 0,0-1 0,-1 0 0,1 1 0,0-1 0,-1 0-1,1 1 1,0-1 0,-1 1 0,1-1 0,0 1 0,-1-1 0,1 1 0,-1-1 0,1 1 0,-1-1 0,0 1 0,1 0 0,-1-1 0,1 1 0,-1 0 0,0-1 0,1 1 0,-1 0 0,0 0 0,1 0 0,-1-1 0,0 1 0,1 0 0,-1 0 0,-1 0 0,-28 0 1010,20 1-712,7-2-286,0 1-1,-1 1 1,1-1-1,0 0 1,0 1-1,-1 0 1,1 0 0,0 0-1,0 0 1,0 0-1,0 1 1,0-1-1,0 1 1,0 0 0,1 0-1,-1 0 1,1 0-1,-1 0 1,1 1-1,0-1 1,-1 1 0,1-1-1,1 1 1,-1 0-1,0 0 1,1 0-1,-1 0 1,1 0-1,-1 4 1,-2 7 63,1 1-1,1-1 1,0 1-1,1-1 0,1 21 1,0-28-194,1-1 1,0 1-1,1 0 0,-1 0 1,1 0-1,0-1 1,1 1-1,0-1 0,0 0 1,0 0-1,1 0 1,0 0-1,0 0 0,0-1 1,1 0-1,-1 0 0,1 0 1,1 0-1,-1-1 1,1 0-1,7 4 0,4-4-3046,-3-4-768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30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39 4258,'0'0'7817,"-10"-7"-6553,4 2-1084,3 2-141,1 1 0,-1-1 0,0 1 1,0 0-1,0 0 0,0 0 1,0 1-1,0-1 0,0 0 0,-1 1 1,1 0-1,-1 0 0,1 0 0,-1 0 1,1 1-1,-1 0 0,1-1 0,-1 1 1,1 0-1,-1 1 0,-6 0 1,5 1-15,1-1 1,0 1 0,0 0 0,0 1 0,0-1 0,0 1 0,0-1 0,1 1 0,-1 0 0,1 1-1,0-1 1,0 0 0,0 1 0,0 0 0,1 0 0,-1 0 0,-2 7 0,2-3-18,1 1-1,0-1 1,0 1 0,0 0 0,2 0-1,-1 0 1,1 0 0,1 11 0,-1-17-6,0 1 0,1-1 0,-1 0-1,1 1 1,0-1 0,0 0 0,0 0 0,1 0 0,-1 0 0,1 0 0,-1 0 0,1 0 0,0 0 0,0-1-1,0 1 1,1-1 0,-1 1 0,0-1 0,5 3 0,-3-2-136,1 0 0,0-1 1,0 1-1,1-1 0,-1 0 0,0-1 0,1 1 0,-1-1 1,1 0-1,0-1 0,5 1 0,-3-1-363,-1 0 0,1 0 0,0 0 1,-1-1-1,1-1 0,-1 1 0,1-1 0,-1 0 0,0-1 0,0 0 0,0 0 1,0 0-1,0-1 0,-1 0 0,1 0 0,-1-1 0,8-8 0,4-9-3014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30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3 2513,'0'0'10071,"-9"-1"-9006,7 0-1042,-1 1 0,1 0 0,-1 0 1,1 0-1,-1 0 0,1 0 0,-1 1 0,1-1 1,-1 1-1,1 0 0,0-1 0,-1 1 0,-1 1 1,1 0-21,1 0 1,0 0-1,-1 1 1,1-1-1,0 0 1,0 1-1,0 0 1,0-1 0,1 1-1,-1 0 1,1 0-1,-3 6 1,-11 34 106,2 0 1,2 2 0,2-1 0,2 1-1,-2 74 1,6-87-522,-10 56 1,-1-39-5212,16-72 1985,-2 6 3347,3 0 808,1 2 1,0-1-1,1 0 1,1 1-1,0 0 1,1 0-1,1 1 0,0 0 1,1 0-1,0 1 1,1 0-1,1 1 0,0 0 1,1 0-1,0 1 1,17-12-1,-16 15-452,0 0-1,0 1 0,1 1 1,0 0-1,0 0 1,25-5-1,-11 6-642,0 1 0,32-1-1,-35 5-3303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8900,'0'0'3986,"6"12"-3557,33 83 190,-38-91-619,0 0 1,1-1-1,0 0 0,0 1 0,0-1 0,0 0 0,0 0 0,1 0 0,-1 0 0,1 0 0,0-1 0,0 1 1,0-1-1,0 0 0,0 0 0,0 0 0,7 3 0,-7-4-33,-1-1 0,1 1 1,-1-1-1,1 1 0,0-1 0,-1 0 0,1 0 1,-1 0-1,1-1 0,0 1 0,-1 0 0,1-1 1,-1 0-1,1 1 0,-1-1 0,1 0 0,-1-1 1,0 1-1,1 0 0,-1-1 0,0 1 1,0-1-1,0 1 0,0-1 0,3-4 0,5-5-169,-8 7 185,0 1 0,0 0 0,1-1 1,0 1-1,-1 0 0,1 1 0,0-1 0,1 1 1,-1-1-1,0 1 0,1 0 0,-1 0 1,6-2-1,-9 4 15,1 0 1,-1 0-1,1 1 1,-1-1 0,1 0-1,-1 0 1,0 1-1,1-1 1,-1 0-1,1 0 1,-1 1-1,1-1 1,-1 1-1,0-1 1,1 0-1,-1 1 1,0-1 0,0 1-1,1-1 1,-1 0-1,0 1 1,0-1-1,1 1 1,-1-1-1,0 1 1,0-1-1,0 1 1,0-1 0,0 2-1,2 19 3,-1-14 4,-1-5-1,1 9 9,1 0 0,0 1 0,7 19 0,-9-29-15,1 1 0,0-1 0,0 1 0,1-1 0,-1 0 0,0 1 0,1-1 0,0 0 0,-1 0 0,1 0 0,0 0 0,0-1 0,0 1 0,0 0 0,0-1 0,0 1 0,1-1 0,-1 0 0,0 0 0,1 0 0,-1 0 0,1 0 0,3 0 0,0 0-8,0-1-1,0 0 0,0-1 0,1 1 1,-1-1-1,0 0 0,0-1 0,0 1 1,0-1-1,-1 0 0,1-1 0,0 0 1,-1 1-1,0-2 0,1 1 0,-1-1 1,-1 1-1,1-1 0,0-1 0,-1 1 1,5-6-1,9-13-6,-1-1 0,-1 0 1,17-34-1,-17 30-101,-11 20-256,2-2-243,-5 2-2805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33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586 993 7652,'0'0'3951,"14"-18"-3055,43-62-152,-54 75-679,-1 1-1,0-1 0,0 0 1,0 1-1,0-1 0,-1 0 0,0 0 1,0 0-1,-1-1 0,1 1 1,-1 0-1,0 0 0,-1-10 0,-1-5 104,2-12-74,-2-1 0,-2 1 1,-1 0-1,-1 0 0,-2 1 1,-1 0-1,-14-31 1,8 24 20,-3 0 0,-1 1 0,-37-55 1,38 68 81,-1 1 1,0 1 0,-2 1 0,0 1 0,-46-33 0,30 27 242,-81-40-1,96 56-315,-1 1 0,0 0 0,-1 2 0,0 1 0,-30-4-1,38 11-2282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34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507 24 7668,'0'0'5247,"-9"-4"-4919,-9-1-246,0 1 1,-1 0-1,1 2 0,-31-2 0,11 4-59,-60 6 0,83-4-21,0 0 0,0 2 0,0 0 0,1 0 0,-1 2 0,1 0 0,0 0 0,-23 16 0,30-18-5,1 1 0,0 0-1,0 0 1,0 0-1,1 1 1,-1 0 0,1 0-1,1 1 1,-1-1 0,1 1-1,0 0 1,1 0-1,-1 1 1,2-1 0,-1 1-1,1-1 1,0 1 0,-1 13-1,1-6 37,1-1-1,1 1 0,2 15 1,-1-25 0,0 0 0,0 1 1,0-1-1,1 0 1,0 0-1,0 1 1,0-2-1,1 1 1,0 0-1,0 0 1,4 5-1,8 6 22,0-1-1,1-1 1,1-1 0,0 0-1,1-1 1,20 10-1,-8-6-896,0-2 0,61 19-1,-59-27-4327,-15-6-1700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40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32 127 10469,'0'0'2921,"-8"1"-2998,-15 3-120,35-3 113,64-1 100,-34-1 9,1764-7 3352,-1473 17-3189,-57-1 350,-37-4-262,552-2 243,-452-22-384,65 0 215,-260 20-316,210-3 191,-251-2 45,146-28-1,-176 20-39,0 4 1,112 0-1,-136 10-183,-31 0-80,0 0 0,0-1 0,0-1 0,0 0 0,0-2 0,0 0 0,-1-1-1,34-12 1,-29 7-4731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29:41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8756,'0'0'4029,"24"-6"-3755,4-3-166,132-31 345,-75 26 267,137-5 0,86 18 233,-137 3-468,-137-2-343,342-13 1352,121 0-887,-318 15-497,-46-3 26,144 3 307,-148 6 334,-89-5-726,-27 1-3955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1:52:17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0,'0'0'208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2:01:24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4658,'0'0'208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0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9556,'0'0'3106,"10"95"-2706,-10-47-192,0 0 0,0 0-80,0 0-112,0-1 80,-2 0-48,-4-1-48,0-2-192,3-5-1425,-3-4-752,0-13-464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0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9796,'0'0'5987,"86"-46"-5122,-50 39-417,0 5-320,-2-1-48,-2 3-80,3 0-256,-26 0-1777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2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42 6515,'0'0'4058,"-2"-5"-3167,2 4-803,-1-1 1,1 0-1,-1 0 1,0 1-1,0-1 1,1 1-1,-1-1 0,0 0 1,-1 1-1,1 0 1,0-1-1,0 1 1,-1 0-1,1 0 1,0-1-1,-1 1 0,-2-1 1,-1 0 83,1 1 0,-1-1-1,1 1 1,-1 0 0,0 1 0,0-1 0,-6 1 0,-3-1-98,0 1 0,0 0 0,-23 4 0,30-2-73,1-1-1,-1 1 1,1 1 0,0-1 0,0 1 0,0 1-1,0-1 1,0 1 0,-8 7 0,5-4 12,1 1 0,1 0 1,-1 1-1,1-1 0,0 1 0,1 1 1,0-1-1,1 1 0,0 0 1,1 1-1,-5 11 0,4-3-11,1 0 0,0-1 0,2 1 0,0 1 0,1 31-1,2-43 2,0 0 0,1 1-1,0-2 1,0 1-1,0 0 1,1 0-1,0-1 1,1 1-1,0-1 1,0 0-1,1 0 1,-1-1-1,1 1 1,1-1-1,-1 0 1,1 0-1,13 9 1,-8-7-1,0 0 1,1 0 0,0-1-1,1-1 1,-1 0 0,1-1-1,0 0 1,1-1 0,25 5 0,53-4-601,-73-8-1531,-7-8-1990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9316,'0'0'3210,"21"1"-2818,32 2-99,197 8 1300,-205-11-1850,108 4 1041,-134-1-1836,-1 0-1,0 0 1,25 10 0,-40-12 143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0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48,'0'0'9370,"-14"5"-9152,-38 18 188,51-21-397,0-1 0,-1 0 0,1 0 1,0 0-1,0 1 0,0-1 0,0 1 0,0-1 0,0 1 0,0-1 1,0 1-1,1 0 0,-1-1 0,1 1 0,-1 0 0,1-1 0,0 1 1,0 0-1,-1 0 0,1 2 0,5 31-12,-5-34 6,18 53 40,-15-47-27,1 1 0,-2 0-1,1 0 1,-1 0 0,0 1 0,0-1-1,-1 0 1,0 1 0,-1-1 0,0 1 0,0-1-1,-2 11 1,1-18-18,0 1 1,0 0-1,0-1 0,0 1 0,0-1 1,0 1-1,-1-1 0,1 1 1,-1-1-1,1 0 0,-1 0 0,1 0 1,-1 0-1,0 0 0,1 0 0,-1 0 1,0 0-1,-3 0 0,2 0-116,0 0 0,0 0-1,0 0 1,0 0 0,-1-1 0,1 0-1,0 1 1,0-1 0,0-1-1,-6 0 1,8-19-4375,3 5 1756,9 0 835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2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18 110 9540,'0'0'6278,"-2"14"-6131,-13 194-654,16-216 493,1-1 0,0 0-1,0 0 1,1 1 0,0 0 0,8-16 0,4-11 38,4-25 9,-10 29 180,1 0 0,16-32 0,-25 61-180,1-1-1,0 0 0,0 1 1,0-1-1,0 1 0,1 0 1,-1 0-1,1 0 0,-1 0 1,1 0-1,0 0 1,0 1-1,-1-1 0,1 1 1,0 0-1,0 0 0,0 0 1,1 0-1,-1 1 0,0-1 1,0 1-1,0-1 0,7 2 1,-9-1-27,0 0 1,0 0-1,0 1 1,-1-1-1,1 1 1,0-1-1,0 0 1,0 1-1,-1 0 1,1-1-1,0 1 1,0-1-1,-1 1 1,1 0-1,-1 0 1,1-1-1,0 1 1,-1 0-1,0 0 1,1 0-1,-1-1 1,1 1-1,-1 1 1,9 25 46,-8-24-46,18 92 143,4 11-324,-23-105 146,0 0 0,0 0 0,0 0-1,1 0 1,-1-1 0,0 1 0,1 0 0,-1 0 0,1 0 0,-1 0 0,1-1 0,-1 1 0,1 0-1,0 0 1,-1-1 0,1 1 0,0 0 0,-1-1 0,1 1 0,0-1 0,1 1 0,-1-1 5,-1 0 0,1 0-1,0 0 1,0 0 0,0 0 0,-1 0 0,1 0 0,0 0 0,-1-1 0,1 1 0,0 0 0,0-1 0,-1 1 0,1 0 0,0-1 0,-1 1 0,1-1-1,-1 1 1,1-1 0,0 0 0,3-3-8,0-1 0,-1 1 0,1-1 0,-1 0 0,3-6 0,15-35 60,-17 34-26,0 0-1,1 1 0,1 0 0,0 0 0,0 1 0,1-1 0,1 1 0,14-15 0,-21 24 0,0-1 0,0 1 0,0 0 0,1 0-1,-1 0 1,0 0 0,0 1 0,0-1 0,1 0-1,-1 0 1,1 1 0,-1-1 0,0 1 0,1-1 0,-1 1-1,1 0 1,-1-1 0,1 1 0,-1 0 0,1 0-1,-1 0 1,1 0 0,-1 0 0,1 1 0,-1-1 0,1 0-1,-1 1 1,0-1 0,1 1 0,-1-1 0,1 1 0,-1 0-1,0-1 1,0 1 0,1 0 0,-1 0 0,0 0-1,0 0 1,0 0 0,0 0 0,0 1 0,0-1 0,0 0-1,-1 0 1,1 1 0,0-1 0,-1 0 0,2 3-1,3 8 25,-1 1-1,0-1 0,-1 1 0,2 19 0,-3-25-24,-2-6-7,18 84-691,-16-77-226,1 1-1,0-1 1,1 1 0,5 7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6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9124,'0'0'3850,"10"11"-3386,12 11-253,1-2 1,1 0-1,1-2 0,38 23 1,81 30-130,-88-45-43,-1 2 0,74 52 1,-120-74-119,-1 1-1,0 0 1,0 0 0,-1 1 0,0 0 0,0 0-1,6 12 1,-10-15-39,0 0-1,-1 0 1,0 0-1,0 1 1,0-1-1,-1 0 1,1 1-1,-1-1 1,-1 1-1,1-1 1,-1 1 0,0 0-1,0-1 1,-1 1-1,-1 8 1,1-10 65,-1 0 1,0 0 0,0 0 0,0 0 0,0-1 0,-1 1 0,1 0 0,-1-1-1,0 0 1,0 0 0,0 0 0,-1 0 0,1 0 0,-8 4 0,-8 4 86,-34 16 0,39-20-73,-26 12 130,-314 132 2046,354-151-2131,0 0 0,-1 0-1,1 0 1,0-1 0,0 1 0,0 0 0,-1 0 0,1 0-1,0 0 1,0 1 0,0-1 0,-1 0 0,1 0 0,0 0-1,0 0 1,0 0 0,-1 0 0,1 0 0,0 0 0,0 0-1,0 0 1,0 0 0,-1 1 0,1-1 0,0 0 0,0 0-1,0 0 1,0 0 0,0 1 0,0-1 0,-1 0 0,1 0-1,0 0 1,0 0 0,0 1 0,0-1 0,0 0 0,0 0-1,0 0 1,0 1 0,0-1 0,0 0 0,0 0 0,0 0-1,0 1 1,0-1 0,0 0 0,0 0 0,0 0 0,0 1-1,0-1 1,0 0 0,0 0 0,0 0 0,1 1 0,-1-1-1,0 0 1,0 0 0,0 0 0,0 0 0,0 1 0,1-1-1,12 7-261,-11-6 278,32 12 104,1 0 0,0-3-1,1-1 1,0-2-1,67 6 1,192-10 1125,-163-5-1039,-116 1-200,-11 1-203,-1-1-1,0 1 0,1 0 1,-1 0-1,0 0 1,0 1-1,5 1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8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5619,'0'0'2513,"0"111"-2353,0-89 272,0-6-240,5-4-160,5-4-32,3-8-320,-1 0-2033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64,'0'0'12278,"34"-7"-14984,-22 7-31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9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11877,'0'0'1553,"93"2"-1441,-70 1-112,-4 4-800,-8 3-1873,-9 9-785,-2 2-3153</inkml:trace>
  <inkml:trace contextRef="#ctx0" brushRef="#br0" timeOffset="1">1 219 9332,'0'0'6035,"91"2"-5779,-44-16-128,-1-3-128,-2 0-448,-3-2-1777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29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5731,'0'0'3543,"4"-4"-3045,12-13-158,-1-2-1,15-22 0,-16 21-261,0 0 0,2 1-1,19-18 1,-35 37-66,0 0 0,0 0 0,0 0 0,1 0-1,-1 0 1,0 0 0,0 0 0,0 0 0,1 0 0,-1 0 0,0 1-1,0-1 1,0 0 0,0 0 0,1 0 0,-1 0 0,0 0 0,0 0-1,0 1 1,0-1 0,0 0 0,1 0 0,-1 0 0,0 0 0,0 1-1,0-1 1,0 0 0,0 0 0,0 0 0,0 1 0,0-1 0,0 0-1,0 0 1,0 0 0,0 1 0,0-1 0,0 0 0,0 0 0,0 0-1,0 1 1,0-1 0,0 0 0,0 0 0,0 1 0,4 27 756,-2-1 0,-1 39-1,-1-44-824,0 0 0,1 0-1,1-1 1,10 41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3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9764,'0'0'1967,"0"0"-1960,0 0 1,0 0-1,1 0 1,-1 0 0,0 0-1,0 0 1,1 0-1,-1 0 1,0 0 0,0 0-1,1 0 1,-1 0-1,0 0 1,0 0-1,0 0 1,1 0 0,-1 0-1,0 0 1,0 0-1,1 0 1,-1 1 0,0-1-1,0 0 1,0 0-1,1 0 1,-1 0-1,0 0 1,0 1 0,0-1-1,0 0 1,1 0-1,-1 0 1,0 1 0,0-1-1,0 0 1,0 0-1,0 1 1,0 196 517,0-196-535,0-2 42,-1 1 0,1-1 1,-1 1-1,1-1 0,-1 1 1,1-1-1,-1 0 0,1 1 0,0-1 1,-1 1-1,1-1 0,0 0 1,-1 0-1,1 1 0,0-1 1,0 0-1,0 1 0,0-1 0,0 0 1,0 1-1,0-1 0,0 0 1,0 0-1,0 0 0,0-27 171,1 22-119,-1-1-44,0 1 0,1-1 0,0 1 0,0 0 0,0 0 0,1-1 0,0 1 0,1 0 0,-1 0 0,1 1 0,4-8 0,-5 10-41,0 0 0,1 0 0,-1 0 0,0 1 0,1-1-1,0 1 1,-1-1 0,1 1 0,0 0 0,0 0 0,1 1 0,-1-1 0,0 0 0,0 1 0,1 0-1,-1 0 1,1 0 0,-1 0 0,1 1 0,-1-1 0,5 1 0,-6 0 2,0 0 1,0 0-1,1 0 1,-1 0-1,0 0 1,0 1-1,1-1 1,-1 1-1,0 0 1,0-1-1,0 1 1,0 0-1,0 0 1,0 1-1,0-1 1,0 0-1,2 3 1,-1-1-1,-1 1 1,1 0-1,-1 0 1,0 0-1,0 0 1,0 0-1,-1 0 0,2 5 1,-2-6-7,1 1-14,-1 0 0,0 1 1,0-1-1,0 0 0,-1 1 0,1 7 1,-1-12-100,2-1-47,-1 0 117,1-1 0,0 1 0,-1-1 0,0 1 0,1-1 1,-1 0-1,0 1 0,1-1 0,-1 0 0,0 0 0,-1 0 0,1 0 0,1-4 0,1 0-4,2-5 48,1 0-1,1 0 1,0 1 0,0 0-1,11-11 1,-15 18-1,0 0 0,1 0 0,0 0 0,0 0 0,0 1 0,0-1 0,0 1-1,1 0 1,-1 1 0,0-1 0,1 1 0,0-1 0,-1 1 0,1 1 0,0-1 0,6 1 0,-9-1 8,-1 1 1,0 0-1,1 0 0,-1 0 1,0 1-1,1-1 0,-1 0 1,0 0-1,1 1 0,-1-1 1,0 0-1,0 1 0,1 0 1,-1-1-1,0 1 0,0 0 1,0-1-1,0 1 0,2 2 1,-2-1 15,0 0 1,0 0 0,0 1-1,0-1 1,-1 0 0,1 1-1,0-1 1,-1 1-1,0-1 1,0 4 0,1 160-1119,-4-156-3149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33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31 5282,'0'0'5990,"-5"-5"-5697,0 2-234,0 0 0,-1 0 0,0 0 0,1 0 0,-1 1 0,0 0 0,0 0 0,0 1 0,-1 0 0,1 0 0,0 0 0,0 1-1,-12 0 1,3 0 158,-1 1 0,1 1 0,0 1 0,0 0 0,-17 6 0,31-9-212,0 1 1,0-1-1,0 1 1,1 0 0,-1-1-1,0 1 1,0 0 0,1 0-1,-1-1 1,0 1-1,1 0 1,-1 0 0,1 0-1,-1 0 1,1 0-1,-1 0 1,1 0 0,0 0-1,0 0 1,-1 0 0,1 0-1,0 0 1,0 0-1,0 0 1,0 0 0,0 0-1,1 2 1,6 29-86,-2-24 84,0 1 1,0-1-1,1 0 0,0-1 0,0 0 1,11 10-1,-9-10-7,-1 1-1,0 0 1,0 0 0,-1 0 0,8 14 0,-13-19 35,1 0 0,-1 0 1,0 0-1,0 1 1,-1-1-1,1 1 0,-1-1 1,0 0-1,0 1 0,0-1 1,0 1-1,0-1 1,-1 0-1,1 1 0,-1-1 1,0 0-1,0 1 1,0-1-1,-1 0 0,1 0 1,-1 0-1,0 0 0,1 0 1,-1 0-1,-1-1 1,1 1-1,0-1 0,-5 5 1,-3 0 140,0-1 0,0 0 0,0 0-1,-1-1 1,0-1 0,0 0 0,0 0 0,0-1 0,-1 0 0,-12 1 0,23-4-552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34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6643,'0'0'5336,"-7"4"-5144,3-1-163,0 0 1,1 0-1,-1 0 0,0 1 1,1-1-1,0 1 0,0 0 1,0 0-1,0 0 0,1 0 1,-1 1-1,1-1 0,0 1 1,1-1-1,-1 1 0,1 0 1,0 0-1,-1 5 0,-3 34 344,1 0-1,4 65 1,1-48-223,-1-54-105,0-1 0,1 1 1,-1 0-1,2 0 0,-1-1 0,0 1 1,1-1-1,5 12 0,-5-15-181,-1-1 0,0 0 0,1 1 0,0-1 0,-1 0 0,1 0 0,0-1 0,0 1 0,0 0 0,0 0 0,0-1 0,1 1 0,-1-1 0,0 0 0,1 0 0,-1 0 0,1 0 0,-1 0 0,1 0 0,0-1 0,-1 1-1,1-1 1,0 0 0,3 0 0,-5 0 2,0 0 1,-1 1-1,1-1 0,-1 0 0,1 0 0,0 0 0,-1 0 0,1 0 0,0-1 0,-1 1 0,1 0 0,0 0 0,-1 0 0,1 0 0,-1-1 1,1 1-1,0 0 0,-1-1 0,1 1 0,-1 0 0,1-1 0,-1 1 0,1-1 0,-1 1 0,0 0 0,1-1 0,-1 0 0,1 1 0,-1-1 1,0 1-1,1-1 0,-1 1 0,0-1 0,0 0 0,0 1 0,1-1 0,-1 1 0,0-1 0,0-1 0,2-13-4439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35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5282,'0'0'3202,"0"107"-2674,0-90-144,0-3-384,2-9 0,1-5-912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35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9268,'0'0'2834,"24"-19"-7252</inkml:trace>
  <inkml:trace contextRef="#ctx0" brushRef="#br0" timeOffset="1">211 13 9300,'0'0'990,"9"17"-174,24 59-114,-31-67-612,1 0 0,-1 1 0,0-1-1,-1 1 1,0-1 0,0 1 0,-1-1 0,0 1-1,-3 13 1,1 2 37,0-10-84,0 1 0,-1-1 1,-1 0-1,-1 0 1,0-1-1,0 1 0,-1-1 1,-11 17-1,-10 13-536,-37 44-1,43-59-593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3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58 0,'0'0'13817,"-16"-12"-13257,-2 0-358,-33-18-1,50 29-194,0 1 0,0-1 0,0 1-1,-1 0 1,1-1 0,0 1 0,0 0 0,0 0-1,-1-1 1,1 1 0,0 0 0,0 0 0,0 1-1,-1-1 1,1 0 0,0 0 0,0 0 0,0 1 0,0-1-1,0 1 1,-1-1 0,1 1 0,0-1 0,0 1-1,0 0 1,-1 1 0,-14 23 67,13-18-44,-7 15 36,0 0-1,2 0 0,1 1 1,1 0-1,0 0 0,2 0 1,1 1-1,1-1 0,1 39 1,1-58-64,0-1 1,0 1 0,0-1-1,0 1 1,1-1-1,0 1 1,0-1-1,0 1 1,0-1-1,3 6 1,-3-7-16,0-1 0,1 1 1,-1-1-1,0 0 0,1 0 0,-1 0 0,1 0 0,-1 0 1,1 0-1,-1 0 0,1 0 0,0 0 0,-1-1 0,1 1 1,0 0-1,0-1 0,-1 0 0,1 1 0,0-1 1,0 0-1,0 0 0,2 0 0,-2-1-30,0 1-1,-1 0 1,1-1-1,0 1 1,0-1-1,0 0 1,0 0-1,0 1 1,0-1 0,-1 0-1,1-1 1,0 1-1,-1 0 1,1 0-1,-1-1 1,1 1-1,-1-1 1,0 1 0,0-1-1,0 0 1,2-1-1,19-45-429,-18 37 387,34-98-252,-23 63 333,25-55 1,-40 100 2,0 1-1,0 0 1,0 0 0,0 0-1,0 0 1,0 0 0,0-1 0,1 1-1,-1 0 1,0 0 0,0 0-1,0 0 1,0-1 0,0 1-1,0 0 1,0 0 0,0 0 0,0 0-1,0 0 1,0 0 0,1-1-1,-1 1 1,0 0 0,0 0-1,0 0 1,0 0 0,0 0 0,0 0-1,1 0 1,-1 0 0,0 0-1,0 0 1,0 0 0,0 0-1,1-1 1,-1 1 0,0 0 0,0 0-1,0 0 1,0 0 0,0 0-1,1 0 1,-1 1 0,0-1-1,0 0 1,0 0 0,0 0 0,1 0-1,-1 0 1,0 0 0,0 0-1,0 0 1,0 0 0,0 0-1,0 0 1,1 0 0,-1 1 0,0-1-1,0 0 1,5 16 6,2 30 262,-6-37-153,-1-7-98,2 10 42,0 0 0,0 0 0,1 0 0,6 15 1,-8-25-57,0 1 0,0-1 0,0 0 0,0 0 0,1 1 0,-1-1 0,1 0 0,-1 0 0,1-1 0,0 1 0,0 0 0,0 0 0,0-1 0,0 1 0,0-1 0,0 0 0,1 0 0,-1 0 0,0 0 0,1 0 0,-1 0 0,1 0 0,-1-1 0,1 1 0,-1-1 0,4 0 0,7 0 0,-11 0 6,0-1 0,1 1 0,-1 0-1,1 1 1,-1-1 0,1 0 0,-1 1 0,1-1 0,3 2 0,-5-1-2,0 0-1,0 0 0,0 0 0,0 0 0,-1 0 1,1 0-1,0 0 0,-1 0 0,1 0 1,0 1-1,-1-1 0,1 0 0,-1 0 0,0 1 1,1-1-1,-1 0 0,0 0 0,0 1 1,0-1-1,0 0 0,0 3 0,-2 36 125,1-30-134,1 0 0,0 1 0,0-1 0,0 0 0,2 0 0,3 18 0,-5-28-26,0 1 0,0-1 0,0 1 0,0-1 0,0 1 0,1-1 0,-1 1 1,0-1-1,0 1 0,1-1 0,-1 1 0,0-1 0,0 1 0,1-1 0,-1 1 1,1-1-1,-1 0 0,0 1 0,1-1 0,-1 0 0,1 1 0,-1-1 0,1 0 1,-1 0-1,1 1 0,-1-1 0,1 0 0,-1 0 0,1 0 0,-1 0 0,1 0 0,-1 0 1,1 1-1,-1-1 0,1 0 0,0-1 0,-1 1 0,1 0 0,-1 0 0,1 0 1,-1 0-1,1 0 0,-1 0 0,1-1 0,-1 1 0,1 0 0,-1 0 0,1-1 1,-1 1-1,1-1 0,1-1-26,0 1 1,0-1-1,0 0 1,0 0-1,-1-1 1,1 1-1,-1 0 1,2-4-1,22-56 141,-18 41 240,1-1 0,1 2 0,1-1 0,19-27-1,-25 43-284,0-1 0,1 1 0,-1 0-1,1 1 1,0-1 0,1 1 0,-1 0-1,1 0 1,-1 1 0,1-1 0,1 1-1,-1 1 1,0-1 0,1 1 0,-1 0-1,1 1 1,-1-1 0,1 1 0,10 0-1,19 0-670,-15 2-3260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0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2 464,'0'0'6787,"6"-1"-7376,-1 1 597,0 0-1,1 0 1,-1 1 0,0-1 0,0 1 0,0 0 0,0 1-1,0-1 1,0 1 0,0 0 0,0 0 0,-1 1 0,1-1-1,-1 1 1,5 4 0,196 152 1158,-190-147-1107,-1 1 1,0 0-1,-1 1 0,0 0 1,-1 2-1,0-1 0,-2 1 1,0 1-1,0 0 1,-2 0-1,7 20 0,17 51 321,24 110-1,5 96-275,-41-191-60,14 34-2,57 150-1,-20-75-12,83 222-55,-121-355 26,-17-35-2,3-1 0,2-1 0,38 59 0,-45-84 2,1-2 0,0 0 0,1-1 0,1 0 0,22 14 0,-16-11 202,42 37-1,-62-51-150,102 98 898,-89-88-827,1 0-1,0 0 1,1-2 0,34 17-1,-41-24-80,1 0-1,-1-1 0,1-1 1,13 2-1,-15-3-201,0 0 1,0 1-1,0 1 0,0-1 1,0 2-1,11 4 0,2 0-2757,-7-7-2143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0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8228,'0'0'1961,"17"13"-1780,6 2-144,-8-4-1,1 0 0,-1 1-1,-1 0 1,22 25 0,-33-34-13,-1 0 0,0 0-1,0 0 1,0 1 0,0-1 0,-1 0-1,1 1 1,-1-1 0,0 1 0,0 0-1,0-1 1,0 1 0,-1 0 0,0 0-1,0-1 1,0 1 0,0 0 0,0 0-1,-1-1 1,1 1 0,-3 5-1,1-2 109,-1 0 0,0 0-1,0 0 1,-1 0-1,0-1 1,0 1 0,0-1-1,-1 0 1,-8 8-1,-9 6 242,0-1 0,-2-2 0,0 0 0,-1-1 0,0-2 0,-33 15 0,88-29-12070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7924,'0'0'2590,"-17"0"-1843,-56 2-107,69-2-537,0 0 0,0 1 0,0 0 0,0 0 0,0 0 0,0 0 0,0 0 0,0 1 0,0 0 0,1 0 0,-1 0 0,1 0 0,-1 0 0,1 1 0,-4 3 0,5-3-62,0 0 0,0-1 0,1 1 1,-1 0-1,1 0 0,0 0 0,0 0 0,0 0 0,0 0 0,0 0 1,1 0-1,-1 1 0,1-1 0,0 0 0,0 5 0,2 7-37,1 0-1,1 0 0,0 0 1,1 0-1,0-1 0,9 17 1,-5-11 28,-3-5-62,-1 0 1,0 1 0,-1-1 0,0 1 0,-1 0 0,-1 0 0,-1 1 0,-1 20 0,0-35 30,0 1 0,-1-1 1,0 0-1,1 1 0,-1-1 0,0 0 0,0 0 0,0 0 0,-1 0 1,1 0-1,0 0 0,-1 0 0,1 0 0,-1 0 0,0 0 0,0-1 1,1 1-1,-1-1 0,0 0 0,0 1 0,-1-1 0,1 0 0,0 0 1,0 0-1,-1 0 0,1-1 0,-4 2 0,6-2-9,0 0 0,0 0-1,0 0 1,0 0 0,-1 0-1,1 0 1,0 0 0,0 0 0,0 0-1,0 0 1,-1 0 0,1 0-1,0 0 1,0 0 0,0 0 0,0 0-1,0 0 1,-1 0 0,1 0-1,0 0 1,0 0 0,0 0 0,0 0-1,-1 0 1,1 0 0,0 0-1,0-1 1,0 1 0,0 0 0,0 0-1,0 0 1,-1 0 0,1 0 0,0 0-1,0 0 1,0-1 0,0 1-1,0 0 1,0 0 0,0 0 0,0 0-1,0 0 1,0-1 0,0 1-1,0 0 1,0 0 0,0 0 0,-1-8-818,1 1 0,0-1 0,0 1 0,0 0 0,1-1 0,3-9 0,8-15-3410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5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0 575 11621,'0'0'243,"17"-11"-336,-7 5 76,6-2 9,-2-2 0,1 0 1,-1 0-1,-1-1 0,0-1 0,22-25 0,-16 12-354,-1-1 0,0-1 1,-2-1-1,22-53 0,-31 61 335,0-1 1,-1 0-1,-1-1 0,-2 0 1,0 0-1,-1 0 0,-1-40 0,-1 59 130,0 1 0,0-1-1,-1 1 1,1 0-1,-1 0 1,1-1 0,-1 1-1,0 0 1,0 0 0,0 0-1,0-1 1,0 1-1,0 0 1,-1 1 0,1-1-1,-1 0 1,1 0-1,-1 1 1,0-1 0,0 0-1,1 1 1,-1 0-1,0-1 1,0 1 0,-1 0-1,1 0 1,-3-1 0,-5 0 439,1 0 0,-1 0 1,1 1-1,-1 1 0,-13 0 1,22 0-529,-2 0 28,0 1 0,0 0-1,0 0 1,0 0 0,0 0 0,0 0 0,0 1-1,1-1 1,-1 1 0,0 0 0,1 0 0,-1 0-1,1 0 1,0 0 0,0 0 0,0 1 0,0-1 0,0 1-1,0-1 1,1 1 0,-1 0 0,1 0 0,-1 0-1,0 5 1,-5 10-53,1 1-1,-6 33 1,5 3 27,2-1 0,3 87 0,3-122-25,0-1 0,1 0 0,1 0 0,1 0 0,1 0 0,0 0 0,2-1 0,-1 0 0,2 0 0,0-1 0,2 0 0,17 24 0,-18-28-270,1 0 0,0-1 0,1-1 0,0 0 0,0 0 0,1-1 0,1 0 0,0-1 0,0-1 0,0 0 0,1-1 0,0 0 0,0-1 0,0-1 0,29 5 0,-25-6-288,-1-1 0,1-1-1,0-1 1,0-1 0,0 0-1,23-6 1,-28 4 273,0-1 0,0 0 0,-1-1 0,1-1-1,-1 0 1,0 0 0,-1-1 0,0-1 0,11-9 0,-8 6-340,-1-2 1,0 0 0,-1 0-1,19-27 1,-26 31 553,0 0 0,0 0 0,6-20 0,-9 23 503,0-1 0,0 0-1,-1-1 1,0 1-1,-1 0 1,0-10 0,0 16-242,0 0 0,0 0 0,0 0 0,-1-1 0,1 1 1,0 0-1,-1 0 0,1 0 0,-1 0 0,1 0 0,-1 1 1,0-1-1,1 0 0,-1 0 0,0 0 0,0 0 0,1 1 0,-1-1 1,0 0-1,0 1 0,0-1 0,-1 0 0,-2-1 224,1 1 1,-1-1-1,0 1 0,1 0 0,-1 1 0,-7-2 0,2 1 100,1 1 1,-1 0-1,0 1 0,0 0 0,-13 3 0,16-2-462,0 1-1,1-1 0,-1 1 0,1 0 0,0 1 0,0-1 0,0 1 1,0 0-1,0 1 0,1-1 0,0 1 0,0 0 0,0 0 0,1 0 1,0 0-1,0 1 0,0-1 0,0 1 0,1 0 0,0-1 0,0 1 0,1 1 1,-1-1-1,1 0 0,1 0 0,-1 0 0,1 0 0,1 11 0,0-14-64,-1-1-1,1 1 0,0 0 1,1-1-1,-1 0 0,0 1 1,1-1-1,-1 0 0,1 1 1,0-1-1,0 0 0,0 0 0,0-1 1,0 1-1,0 0 0,0-1 1,0 1-1,1-1 0,-1 1 1,1-1-1,-1 0 0,1 0 1,0 0-1,-1-1 0,1 1 1,5 0-1,-1 0-312,1 0 1,0 0-1,-1 0 1,1-1-1,0 0 1,0-1-1,0 0 1,12-3-1,-9-1-363,-1 0 0,0-1 0,0 0 0,-1-1-1,1 0 1,-1-1 0,11-11 0,-4 4 414,-17 23 1339,0 0 0,0 0 0,-1-1 0,-3 13-1,-5 26-168,9-38-809,0 0-1,1 0 1,1 0 0,-1 0-1,4 14 1,-3-20-91,0 0 0,-1 1 0,1-1 0,0 0 0,1 0 0,-1 0 0,0 0 1,1 0-1,-1-1 0,1 1 0,-1 0 0,1-1 0,0 1 0,-1-1 0,1 1 0,0-1 0,0 0 0,0 0 0,0 0 0,1 0 0,-1 0 0,0 0 1,4 0-1,1 1-594,0-1 0,0-1 0,0 1 0,1-1 0,-1 0 0,0-1 0,14-2 0,-19 2 270,-1 0 0,1 0 1,-1 1-1,1-1 0,-1 0 0,1 0 0,-1-1 1,1 1-1,-1 0 0,0 0 0,0-1 0,2-1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8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8740,'0'0'3610,"23"-14"-3349,79-45-197,-90 52-116,1-1 0,-1-1 1,-1 1-1,0-2 0,0 0 0,-1 0 0,0-1 0,0 0 0,-1-1 1,8-14-1,-13 16-123,0 1 0,0-1 0,0 0 0,-2 0 0,1 0 0,-1-1 0,0 1 1,-1 0-1,-1-1 0,0 1 0,0-1 0,-3-20 0,2 28 173,1-1 0,-1 1 0,0 0-1,0-1 1,0 1 0,0 0 0,-1 0 0,0 0 0,1 0-1,-1 0 1,0 0 0,0 0 0,0 1 0,-1-1 0,1 1-1,-1-1 1,1 1 0,-1 0 0,0 0 0,-5-3 0,1 2 429,0 1 0,0-1 0,0 1 0,0 0 0,0 1 1,0 0-1,0 0 0,-14 0 0,19 2-381,1-1-1,-1 0 0,1 1 1,-1-1-1,1 0 0,0 1 1,-1 0-1,1-1 0,0 1 1,-1 0-1,1 0 1,0 0-1,0-1 0,-1 1 1,1 1-1,0-1 0,0 0 1,0 0-1,0 0 0,1 0 1,-1 1-1,-1 1 1,-14 37 23,13-31-32,-7 27-29,0 0 1,3 1-1,-6 60 0,11 116 98,3-195-250,1 1 0,1 0 1,0 0-1,2-1 0,0 0 0,1 0 1,13 26-1,-8-30-2820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1 8116,'0'0'4394,"-17"6"-4154,-47 24-109,-73 44-1,108-58-124,21-13 15,1 1-1,-1 0 1,1 1-1,0-1 1,0 1 0,1 0-1,-9 9 1,15-14-14,0 0 0,-1 1-1,1-1 1,0 0 0,0 0 0,0 1 0,0-1-1,0 0 1,0 1 0,-1-1 0,1 0-1,0 1 1,0-1 0,0 0 0,0 1 0,0-1-1,0 0 1,0 1 0,0-1 0,0 0-1,0 0 1,1 1 0,-1-1 0,0 0 0,0 1-1,0-1 1,0 0 0,0 1 0,1-1 0,-1 0-1,0 0 1,0 1 0,0-1 0,1 0-1,13 7 18,18 0-88,-30-7 83,146 6-2204,-121-7-675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0:59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7139,'0'0'3538,"-95"103"-2562,88-69-495,7 0-417,0 0 80,1-2-144,24-1 0,11-7 48,10-3-48,5-14-529,-28-7-2368,1 0-3202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1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8964,'0'0'1998,"-2"19"-1902,0 26-69,1 1 0,2-1-1,9 54 1,-8-85-24,0-1 0,1 1 0,0-1 0,1 1 0,0-1 0,1 0 0,11 21 0,-15-32-7,0-1-1,0 1 1,0-1 0,1 1-1,-1-1 1,0 1 0,1-1-1,-1 0 1,1 1-1,-1-1 1,1 0 0,0 0-1,-1 0 1,1-1 0,0 1-1,0 0 1,0 0-1,0-1 1,-1 0 0,1 1-1,0-1 1,0 0 0,0 0-1,0 0 1,0 0 0,0 0-1,0 0 1,0 0-1,0-1 1,0 1 0,0-1-1,-1 0 1,1 1 0,0-1-1,0 0 1,-1 0-1,4-2 1,3-3 4,0 0-1,0 0 1,0-1 0,-1 0-1,11-13 1,24-34 179,23-28 320,-56 72-911,1 0 0,0 1 0,0 0 1,1 1-1,14-9 0,-14 14-2512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2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10 1969,'0'0'9394,"-16"5"-7823,-53 19-448,62-22-1054,0 1 1,0 0-1,0 0 1,1 1-1,0 0 0,0 0 1,0 0-1,0 1 0,0 0 1,1 0-1,0 0 0,0 1 1,1 0-1,-1 0 1,1 0-1,0 0 0,1 1 1,0 0-1,0-1 0,0 1 1,1 0-1,0 1 0,0-1 1,1 0-1,0 0 1,-1 10-1,2-16-87,1 0 1,-1 0-1,0-1 0,0 1 1,0 0-1,1 0 0,-1 0 1,0 0-1,1 0 0,-1-1 1,1 1-1,-1 0 0,1 0 1,-1-1-1,1 1 0,0 0 1,-1-1-1,1 1 0,0-1 1,0 1-1,-1 0 0,1-1 1,0 0-1,1 1 0,29 7-1220,-23-7 626,-1 0-1,1-1 0,-1-1 1,1 1-1,-1-1 1,11-3-1,-11 1 193,0-1 1,-1-1-1,1 1 0,-1-1 1,0 0-1,0-1 0,-1 1 1,0-1-1,0 0 0,0 0 1,0-1-1,-1 1 1,0-1-1,-1 0 0,0 0 1,4-14 6138,-11 25-4356,-3 8-1283,5-5 38,0 1 1,0-1-1,0 0 1,1 1-1,0-1 0,1 1 1,-1-1-1,2 1 0,-1 0 1,2 10-1,-1-17-118,0 0 1,0 0-1,0 0 0,0 0 1,0 0-1,0 0 0,0 0 1,0 0-1,0-1 0,0 1 1,1 0-1,-1-1 1,0 1-1,1-1 0,-1 1 1,0-1-1,1 1 0,-1-1 1,0 0-1,1 0 0,-1 0 1,0 0-1,3 0 0,33-2-558,-31 1 328,0-1-1,1 0 1,-1 0-1,0 0 0,-1-1 1,1 0-1,0 0 0,-1 0 1,1-1-1,5-4 1,6-8-319,24-26-1,11-9 328,-52 50 279,0 1 0,1 0 0,-1 0 0,0 0 0,0-1 0,0 1 0,0 0 0,1 0 0,-1 0 0,0-1 0,0 1 0,0 0 0,1 0 0,-1 0 0,0 0 0,0 0 0,1 0 0,-1 0 0,0-1 0,0 1 1,1 0-1,-1 0 0,0 0 0,0 0 0,1 0 0,-1 0 0,0 0 0,0 0 0,1 0 0,-1 0 0,0 0 0,0 1 0,1-1 0,-1 0 0,0 0 0,0 0 0,1 0 0,-1 0 0,0 0 0,0 1 0,1-1 0,-1 0 0,0 0 0,0 0 0,0 0 1,0 1-1,1-1 0,-1 0 0,0 0 0,0 1 0,0-1 0,0 0 0,0 0 0,0 1 0,0-1 0,1 0 0,-1 0 0,0 1 0,0-1 0,0 0 0,0 0 0,0 1 0,-1 21 523,1-15-482,-2 27-18,2 40 301,0-70-356,0-1-1,1 1 1,-1 0-1,1-1 1,0 1 0,0 0-1,1-1 1,-1 1-1,1-1 1,-1 0-1,1 1 1,0-1-1,1 0 1,-1 0-1,4 4 1,-5-6-85,1 0 0,-1 1 1,0-1-1,1 0 1,-1 0-1,1 0 0,-1 0 1,1 0-1,0 0 1,-1-1-1,1 1 0,0-1 1,0 1-1,-1-1 0,1 1 1,0-1-1,0 0 1,0 0-1,0 0 0,-1 0 1,1 0-1,0 0 0,0-1 1,0 1-1,-1 0 1,1-1-1,0 0 0,0 1 1,-1-1-1,1 0 1,0 0-1,-1 0 0,1 0 1,-1 0-1,1 0 0,-1 0 1,0-1-1,0 1 1,1-1-1,-1 1 0,0 0 1,0-1-1,0 0 1,0 1-1,1-4 0,2-4 152,1-1-1,-1 0 1,-1 0-1,0 0 1,0-1-1,2-15 0,-4 16 261,0-1 0,2 1-1,-1 0 1,1 0 0,0 0-1,1 1 1,0-1 0,1 1-1,9-15 1,-9 18-341,0 0 0,0 1 0,1-1 0,-1 1 0,1 1 0,0-1 0,0 1 0,1 0 0,-1 0 0,1 0 0,0 1 0,0 0 0,15-3 0,-15 4-548,0 0 0,1 1 0,-1 0-1,1 0 1,-1 0 0,1 1 0,-1 0-1,1 1 1,10 2 0,-15-3 452,-1 1-1,1 0 1,0 0-1,-1 0 1,1 0 0,-1 1-1,0-1 1,1 1-1,-1-1 1,0 1 0,0 0-1,0 0 1,0 0-1,0 0 1,0 0 0,-1 1-1,1-1 1,-1 0-1,1 1 1,-1-1 0,0 1-1,0-1 1,0 1-1,0 0 1,-1-1 0,1 1-1,0 4 1,3 64 3049,-5-59-2864,1 1-1,0 0 1,1-1-1,1 1 0,0-1 1,1 1-1,0-1 1,1 0-1,0 0 0,8 15 1,-11-24-424,5 5-43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3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4066,'0'0'7139,"53"-4"-15415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151 260 0,'0'0'15319,"-10"-10"-14868,5 4-390,1 2-37,1 0 0,-1 0 0,0 1 0,0-1 0,-8-4 0,11 7-19,-1 0 1,1 1 0,0-1 0,0 1 0,-1-1-1,1 1 1,0 0 0,-1-1 0,1 1-1,0 0 1,-1 0 0,1 0 0,0 0 0,-1 0-1,1 0 1,-1 0 0,1 1 0,0-1 0,-1 0-1,1 1 1,0-1 0,0 1 0,-1 0 0,1-1-1,0 1 1,0 0 0,0 0 0,0-1-1,0 1 1,-2 2 0,-4 4 1,1 0 0,0 0 0,1 1 0,0-1 0,0 1-1,0 1 1,1-1 0,0 0 0,1 1 0,0 0 0,0 0 0,1 0 0,0 0 0,1 0 0,0 0 0,0 12-1,1-18-13,1 0-1,0-1 1,0 1-1,0-1 1,0 1-1,0-1 1,0 1-1,0-1 1,1 0-1,-1 1 1,1-1-1,0 0 1,0 0-1,0 0 1,0-1-1,0 1 0,0 0 1,0-1-1,0 1 1,1-1-1,-1 0 1,6 2-1,15 13-19,-15-9 34,-1 0-1,1 1 1,-2 0-1,1 1 1,-1-1-1,0 1 1,-1 1-1,0-1 0,0 1 1,-1 0-1,0 0 1,-1 0-1,0 0 1,1 14-1,2 15 47,-2 0-1,-2 60 1,-3-77-60,1-2 23,-1 0 0,-1-1-1,-1 1 1,-6 25 0,5-34-26,1 0 0,-1 0 1,-1-1-1,0 1 1,-1-1-1,0 0 1,0 0-1,-14 14 0,18-21-4,-1 0 0,0 0 0,0-1 0,0 0 0,0 1 0,0-1 0,-1 0 0,1 0 0,-6 1 0,8-2 12,0-1 0,0 0 0,0 0 0,0 1 0,0-1 0,0 0 0,0 0-1,0 0 1,0 0 0,0-1 0,0 1 0,0 0 0,0 0 0,0-1 0,0 1 0,0 0 0,0-1 0,0 1 0,0-1 0,0 1 0,0-1 0,1 0 0,-1 1 0,0-1 0,0 0 0,1 0 0,-1 1 0,0-1 0,1 0 0,-1 0 0,1 0 0,-1 0 0,1 0 0,-1 0 0,1 0 0,0 0-1,-1 0 1,1 0 0,0 0 0,0-1 0,-5-19-46,1-1-1,1 0 1,0-40-1,7-69 19,-3 118 28,1 1 0,0-1-1,1 1 1,0 0 0,0 0-1,2 0 1,-1 1 0,2-1-1,-1 1 1,2 0 0,9-14-1,1 5-8,1 0-1,1 1 1,0 1-1,30-21 1,11-11-41,-40 32-56,0 1-1,1 0 0,1 2 1,26-14-1,-48 29 107,1-1 0,-1 1 0,1-1 0,0 1 0,-1 0 0,1-1 0,0 1 0,-1 0 0,1-1 0,0 1 0,-1 0 0,1 0 0,0 0 0,-1-1 0,1 1 0,0 0 0,0 0 0,-1 0 0,1 0 0,0 0 0,-1 1 0,1-1 0,0 0 1,0 0-1,-1 0 0,1 1 0,0-1 0,-1 0 0,1 0 0,0 1 0,-1-1 0,1 1 0,-1-1 0,1 1 0,-1-1 0,2 1 0,1 27-35,-4-20 59,-1 116 977,-1-48-3342,3-26-5525,2-67 4314,6-3 2878,1 0 440,20-72-279,22-121-1,-15 8 2574,-29 136 8632,-14 213-21604,5-122 9238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3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93 768 7331,'0'0'7006,"-10"5"-6320,5-2-634,-1 0 0,1 0-1,0 0 1,0 1 0,0 0 0,0 0 0,0 0-1,1 0 1,0 1 0,0 0 0,0-1 0,1 2-1,0-1 1,0 0 0,0 1 0,0-1 0,1 1 0,-3 10-1,4-11-67,0 0-1,0 0 0,1 0 0,-1-1 1,1 1-1,1 0 0,-1 0 0,2 9 0,-1-13-50,-1 0-1,1 1 1,0-1 0,0 0-1,0 0 1,0 0-1,0 0 1,0 0-1,0 0 1,0 0-1,0 0 1,0 0-1,0 0 1,1 0-1,-1-1 1,0 1-1,1 0 1,-1-1-1,1 1 1,-1-1-1,0 0 1,1 1-1,-1-1 1,1 0-1,-1 0 1,1 0-1,-1 0 1,1 0-1,-1 0 1,1-1-1,1 1 1,1-1-214,0 0 0,0-1 1,1 1-1,-1-1 0,0 0 0,0 0 0,0 0 1,-1 0-1,1-1 0,0 1 0,-1-1 0,0 0 1,1 0-1,-1 0 0,4-6 0,7-10-253,20-33 0,-26 39 431,-2 2-518,3-5 3013,-5 17-1040,-1 10-825,-1 10-310,0-4-141,0 0 1,1-1-1,0 0 1,2 0-1,5 16 1,-8-28-86,0 0-1,0 0 1,0-1 0,0 1 0,1-1-1,-1 1 1,1-1 0,0 0-1,0 0 1,0 0 0,0-1 0,0 1-1,1-1 1,-1 1 0,1-1-1,0 0 1,0-1 0,-1 1 0,1-1-1,0 1 1,1-1 0,-1 0-1,0-1 1,0 1 0,7-1 0,-7 1-146,1-1 1,0 0-1,0-1 1,0 1-1,0-1 1,0 0-1,-1 0 1,1 0-1,0-1 1,-1 0 0,9-4-1,-8 2 12,1 0 0,-1-1 0,0 1 0,0-1 0,-1 0 0,0-1 0,1 1 0,2-7 0,6-9-122,-2 0-1,-1 0 0,0-1 0,-1-1 0,-2 0 0,0 0 0,-2 0 0,0-1 0,-2 1 0,0-1 1,-2-44 4462,-1 39-4120,6-93 1490,33-194 0,-16 168 299,-25 173-330,2 53 1,2-17-1513,-8 143 37,5 205-1461,2-395 1106,-2-9 85,2 1 0,-1-1 0,0 0 0,1 1 0,0-1 0,1 0 0,2 9 0,-3-13 145,-1-1-1,1 1 1,0-1 0,-1 1 0,1-1-1,-1 1 1,1-1 0,0 0 0,-1 0-1,1 1 1,0-1 0,0 0-1,-1 0 1,1 0 0,0 1 0,0-1-1,-1 0 1,1 0 0,0 0 0,-1 0-1,1-1 1,0 1 0,0 0-1,-1 0 1,1 0 0,0-1 0,-1 1-1,1 0 1,0 0 0,-1-1 0,1 1-1,0-1 1,0 0 0,25-16 331,-22 14-353,3-1 156,0 0-1,0 1 1,0-1-1,0 1 1,1 1-1,-1-1 1,1 1-1,11-1 1,64-1 305,-81 4-362,1 0-1,-1 0 1,1 0 0,-1 1 0,1-1-1,-1 1 1,0 0 0,1 0 0,-1 0 0,0 0-1,0 0 1,1 0 0,-1 1 0,0-1-1,0 1 1,0-1 0,-1 1 0,1 0 0,0 0-1,-1-1 1,1 1 0,-1 0 0,1 1-1,-1-1 1,0 0 0,0 0 0,0 1 0,0-1-1,-1 0 1,1 1 0,-1-1 0,1 1-1,-1 2 1,1 2 30,0 0 1,-1 0-1,0 0 0,-1 0 0,1 0 0,-1 0 0,-1-1 1,1 1-1,-1 0 0,0-1 0,-6 12 0,2-7-14,-2-1 0,1 0-1,-1 0 1,-1 0-1,0-1 1,0-1 0,-1 1-1,0-1 1,0-1 0,-1 0-1,0-1 1,0 1-1,0-2 1,-18 6 0,27-10-317,-6-1-10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4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0 532 9412,'0'0'248,"22"1"131,75 2 315,-89-3-652,0-1-1,0 1 1,0-1-1,0-1 1,0 0 0,0 0-1,0 0 1,-1-1-1,1 0 1,-1 0 0,0-1-1,0 0 1,10-7-1,-5 1-15,-1 0 1,0-1-1,-1-1 0,0 0 0,10-15 0,-12 15-19,0-1 0,-1 0 0,-1 0 0,0-1 0,0 1-1,-2-1 1,1-1 0,2-19 0,-2-4-23,-1-75-1,-4 104 118,-1 0 0,0 0-1,0 1 1,0-1 0,-2 1-1,1-1 1,-1 1 0,-4-11-1,6 17-4,0 0 0,0 0 1,-1 0-1,1 0 0,0-1 0,-1 2 0,0-1 0,1 0 0,-1 0 0,0 0 0,0 1 0,0-1 0,0 1 0,0 0 0,0-1 0,0 1 1,0 0-1,-1 0 0,1 0 0,0 1 0,-1-1 0,1 0 0,0 1 0,-1 0 0,1-1 0,-1 1 0,1 0 0,-1 0 0,1 1 1,-1-1-1,1 0 0,-1 1 0,1 0 0,-3 0 0,2 1-67,0 0-1,0 0 1,0 0 0,0 1-1,1-1 1,-1 1 0,1-1 0,-1 1-1,1 0 1,0 0 0,0 0 0,1 0-1,-1 0 1,0 0 0,1 0-1,0 1 1,-2 5 0,0 0 6,-10 26 10,2 2 0,1-1 0,-8 63 0,11-28 12,2 74 0,4-135-115,1 0-1,1 0 1,0 0 0,0 0 0,1 0 0,0 0 0,0 0 0,1 0 0,1-1 0,-1 0 0,2 1 0,-1-1-1,1 0 1,1-1 0,0 0 0,0 1 0,0-2 0,1 1 0,0-1 0,1 0 0,15 11 0,-16-13-543,21 11-739,-4-13-3624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31:04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10773,'0'0'1326,"17"-1"-1299,-4 1-1,-7 1-4,0-1 1,-1 0-1,1-1 1,0 1-1,0-1 0,0 0 1,-1 0-1,1-1 0,0 0 1,-1 0-1,1 0 1,-1-1-1,0 1 0,0-1 1,0-1-1,0 1 1,6-7-1,-4 4-54,-1 0-1,0-1 1,0 0-1,0 0 1,-1-1-1,0 1 0,-1-1 1,0 0-1,0-1 1,0 1-1,-1-1 1,0 1-1,-1-1 1,0 0-1,1-16 1,-3 24 78,-1 0 1,1 0 0,-1 0-1,1 0 1,-1 0-1,1 1 1,-1-1-1,0 0 1,1 0 0,-1 0-1,0 1 1,0-1-1,0 0 1,1 1 0,-1-1-1,0 0 1,0 1-1,0 0 1,0-1-1,0 1 1,0-1 0,0 1-1,0 0 1,0 0-1,0 0 1,0-1-1,-1 1 1,1 0 0,0 0-1,0 0 1,0 1-1,-2-1 1,-1 0 114,0 0 0,0 1 1,0-1-1,0 1 0,0 0 0,0-1 0,0 2 1,-6 2-1,5 0-86,-1 0-1,1 1 1,0 0 0,1 0-1,-1 0 1,1 1 0,0-1-1,0 1 1,1 0 0,-1 0-1,1 0 1,1 1 0,-1-1-1,1 1 1,-2 10 0,-1 7 74,1-1-1,1 1 1,1 30 0,1-44-141,1 1 1,0 0-1,1 0 1,1 0-1,-1 0 0,2 0 1,3 10-1,-5-17-36,1 0 0,1 0 1,-1 0-1,1 0 0,-1 0 0,1-1 0,0 1 0,0-1 0,0 0 0,1 0 0,-1 0 0,1-1 0,0 1 1,0-1-1,0 0 0,0 1 0,0-2 0,0 1 0,9 2 0,30 4-1336,-8-9-2773,-9-7-825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00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 64,'0'0'11085,"-1"4"-10882,1-3-206,0-1 0,-1 1 0,1 0 0,0-1 0,0 1 0,0 0 0,0-1 0,0 1 0,0 0 0,0-1 0,0 1 0,0 0 0,0-1 0,0 1 0,1 0 0,-1-1 0,0 1 0,0-1 0,1 1 0,-1 0 0,0-1 0,1 1 0,-1-1 0,1 1 0,-1-1 0,1 1 0,-1-1 0,1 1 0,-1-1 0,1 0 0,0 1 0,27 2-65,-16-4 211,65 2 616,308-9 1427,137 2-1100,-407 15-1032,21 1 126,550-10 279,-541-11-396,-50 3 34,-54 6 29,-6 0-131,39-6-1,-35 3 3,1 2 0,40 2 1,-56 1 2,132-3 53,-139 3-143,11 0 354,-11-2-2961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0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6851,'1'1'5859,"14"3"-5595,386 15 3250,-383-18-3399,0 1 0,32 7 1,-32-5 8,0-1-1,33 2 1,136-7 350,197 4 250,69 2-271,-285-5-356,-130 0-79,72-12 1,-98 12 501,16-5 505,-28 5-959,0 1 28,13-15 2,0 15-98,-5-1 11,1 1-1,0 0 1,0 1-1,0 0 1,-1 0-1,1 1 1,16 5 0,-23-6-4,-2-1 38,0 0-19,2 0 24,-2 0 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1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8372,'0'0'1633,"0"111"-1537,-8-64-80,-7 3 16,-4 1-32,2-5-545,4-6-687,2-13-897,3-10-512,-2-10 688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1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 8036,'0'0'1248,"18"-1"-1117,-5 0-108,14-2 64,1 1-1,53 4 1,-67 1-406,-1-2 0,1 0 1,0 0-1,20-3 1,-29 1 110,0 0 0,0 0 1,0-1-1,-1 1 1,1-1-1,0 0 1,-1 0-1,0-1 0,1 0 1,-1 1-1,0-2 1,0 1-1,0 0 1,-1-1-1,5-4 1,-3 1-4,0 1 1,-1-1 0,0 1-1,0-1 1,-1 0 0,0-1-1,0 1 1,0 0 0,-1-1-1,2-13 1,-5-54 6475,1 75-6126,0 0-1,-1 0 1,1 0 0,0 0 0,-1 0 0,1 0 0,0 0-1,-1 0 1,1 0 0,0 0 0,-1 0 0,1 0-1,0 0 1,-1 0 0,1 0 0,-1 1-69,0-1-1,0 0 1,0 1 0,0-1-1,0 1 1,0-1 0,1 1-1,-1 0 1,0-1 0,1 1-1,-1 0 1,0-1 0,1 1 0,-1 0-1,1 0 1,-1-1 0,1 1-1,-1 0 1,0 1 0,-56 225 9,35-77-6897,22-141 3696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2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0 752,'0'0'7796,"-5"15"-7311,3-7-411,-4 9 102,1 0 0,1 1 1,1 0-1,-3 28 1,7-45-184,-1 0 1,0 0 0,1-1 0,-1 1 0,1 0 0,-1 0 0,1-1 0,-1 1-1,1 0 1,0-1 0,-1 1 0,1-1 0,0 1 0,-1-1 0,1 1 0,0-1 0,0 0-1,-1 1 1,1-1 0,0 0 0,0 1 0,0-1 0,-1 0 0,1 0 0,0 0-1,0 0 1,0 0 0,0 0 0,0 0 0,1 0 0,1 0-34,-1 0 1,1 0 0,0 0-1,0 0 1,0-1-1,0 1 1,0-1 0,4-1-1,-4 0 30,-1 0 1,0 0-1,0 0 0,0 0 0,0 0 0,0 0 0,0 0 0,-1-1 0,1 1 1,-1-1-1,0 0 0,0 1 0,0-1 0,0 0 0,0 1 0,0-1 0,0-4 1,0 1 174,0 0 1,0 0-1,-1-1 1,0 1 0,0 0-1,-1 0 1,-1-9 0,1 14-132,0-1 1,-1 0 0,1 1 0,0-1 0,-1 1 0,0-1 0,1 1-1,-1 0 1,0-1 0,1 1 0,-1 0 0,0 0 0,0 0 0,0 1 0,0-1-1,0 0 1,0 1 0,0-1 0,0 1 0,0 0 0,-1 0 0,1-1-1,0 2 1,0-1 0,0 0 0,0 0 0,0 1 0,-2 0 0,3 19-8599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5491,'0'0'3623,"2"16"-3362,6 49-157,-8-63-104,1 0 0,-1 1-1,1-1 1,-1 0 0,1 0 0,0 0-1,0 0 1,0 0 0,0 0 0,0 0-1,1-1 1,-1 1 0,0 0 0,1-1-1,0 1 1,-1 0 0,1-1 0,0 0-1,0 1 1,-1-1 0,1 0 0,0 0-1,0 0 1,0 0 0,1-1 0,-1 1-1,0-1 1,3 1 0,2 0-158,-1 0-1,0-1 1,0 0 0,1-1 0,-1 1 0,0-1 0,8-3-1,-10 3 122,-1 0-1,0-1 0,0 1 1,1-1-1,-1 0 0,0 0 1,5-5-1,9-5 105,-3 39 1579,-12-24-1675,0-1 1,0 1 0,0 0-1,1-1 1,-1 1 0,0-1-1,1 0 1,0 0 0,0 0 0,-1 0-1,1 0 1,1-1 0,-1 1-1,0-1 1,0 0 0,0 0-1,1 0 1,-1 0 0,0 0-1,1-1 1,-1 0 0,1 1-1,-1-1 1,0-1 0,1 1-1,-1 0 1,1-1 0,-1 0-1,5-1 1,0-1-72,1 0 1,-1-1-1,1 0 0,-1 0 1,0-1-1,-1 0 1,1 0-1,-1-1 0,11-11 1,-7 5 73,-1 0 0,0-1 0,-1 0 0,15-28 0,-3-3-2640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39 464,'0'0'11848,"-3"0"-11626,3 0-212,-1 0 0,0 0 1,1 0-1,-1 0 0,0 0 0,1 0 1,-1 0-1,1 1 0,-1-1 0,0 0 1,1 0-1,-1 1 0,1-1 0,-1 0 1,1 1-1,-1-1 0,1 1 1,-1-1-1,1 1 0,0-1 0,-1 1 1,1-1-1,-1 1 0,1-1 0,0 1 1,0-1-1,-1 1 0,1 0 0,0-1 1,0 1-1,0-1 0,-1 2 0,0 33 249,2-17-154,2 0 0,5 19 0,-8-37-121,0 1 1,0-1-1,0 1 0,0 0 1,0-1-1,0 1 0,1 0 1,-1-1-1,0 1 0,0-1 0,0 1 1,1 0-1,-1-1 0,0 1 1,1-1-1,-1 1 0,0-1 1,1 1-1,-1-1 0,1 1 1,-1-1-1,1 0 0,-1 1 0,1-1 1,-1 0-1,1 1 0,-1-1 1,1 0-1,0 0 0,-1 1 1,1-1-1,-1 0 0,1 0 0,0 0 1,-1 0-1,1 0 0,0 0 1,-1 0-1,1 0 0,-1 0 1,1 0-1,0 0 0,-1 0 0,1 0 1,0-1-1,-1 1 0,1 0 1,-1 0-1,1-1 0,-1 1 1,1 0-1,-1-1 0,2 0 1,1-1 0,0-1 0,-1 0 0,1 1 0,-1-1 1,1 0-1,-1 0 0,3-5 0,6-16 160,0 2 127,0 1 0,1 0 0,25-31 0,-37 52-262,0-1-1,0 1 1,1 0 0,-1 0-1,0-1 1,0 1 0,0 0-1,0 0 1,1 0 0,-1 0-1,0-1 1,0 1 0,0 0-1,1 0 1,-1 0 0,0 0-1,0 0 1,0 0 0,1-1-1,-1 1 1,0 0 0,0 0 0,1 0-1,-1 0 1,0 0 0,0 0-1,1 0 1,-1 0 0,0 0-1,0 0 1,1 0 0,-1 0-1,0 0 1,0 0 0,1 1-1,-1-1 1,0 0 0,0 0-1,1 0 1,-1 0 0,0 0-1,0 0 1,0 1 0,1-1-1,-1 0 1,0 0 0,0 0-1,0 1 1,0-1 0,1 0-1,-1 0 1,0 0 0,0 1 0,0-1-1,0 0 1,0 0 0,0 1-1,0-1 1,0 0 0,0 0-1,0 1 1,0-1 0,3 17-252,-3-16 314,1 11 0,0-6-193,-1 1-1,1-1 0,0 0 1,1 0-1,-1 1 1,4 6-1,-4-12-29,0 1-1,0 0 1,0-1 0,0 1-1,0-1 1,1 1 0,-1-1-1,0 0 1,1 0 0,-1 1-1,1-1 1,0 0 0,-1 0-1,1-1 1,0 1-1,0 0 1,-1 0 0,1-1-1,0 1 1,0-1 0,0 0-1,0 1 1,0-1 0,-1 0-1,4 0 1,67-6-3653,-72 8 3831,1-1 0,-1 1 0,0-1 0,1 1 0,-1-1 0,1 1 1,0-1-1,-1 0 0,1 1 0,0-1 0,0 0 0,0 0 0,0 0 0,0 1 1,0-1-1,0 0 0,0 0 0,1-1 0,-1 1 0,0 0 0,0 0 1,1 0-1,-1-1 0,1 1 0,-1-1 0,0 1 0,1-1 0,2 1 1,42 4-610,-37-4 423,0-1 0,1-1-1,-1 1 1,0-2 0,0 1 0,0-1 0,0 0 0,0-1-1,0 0 1,0-1 0,-1 0 0,0 0 0,1-1-1,8-7 1,-16 12 316,-1 0 0,1 0 0,-1 0-1,10 3 4077,-10-2-4076,14 16-295,-3-3 251,-8-11-271,1-1 0,-1 0 1,1 0-1,0 0 0,0 0 0,0 0 1,0-1-1,0 0 0,0 0 0,1 0 1,-1 0-1,0-1 0,8 1 0,5-2-838,-1 0-1,22-5 0,-16 2 1821,-21 4-674,1 0 0,-1 0 1,0 0-1,1 0 1,-1 0-1,0 0 1,0 0-1,1 1 1,-1-1-1,0 0 0,0 1 1,0-1-1,1 1 1,-1-1-1,0 1 1,0 0-1,0-1 1,0 1-1,0 0 1,0 0-1,1 1 0,16 25 344,-17-23-527,1 0 1,0-1-1,0 0 1,1 1-1,-1-1 1,1 0-1,2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4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7652,'0'0'3655,"0"18"-2340,0 151 139,4-149-1506,-4-20 37,0 1-1,0-1 1,1 1 0,-1-1-1,0 0 1,1 1-1,-1-1 1,0 0-1,1 0 1,-1 1 0,0-1-1,1 0 1,-1 0-1,0 1 1,1-1-1,-1 0 1,1 0 0,-1 0-1,0 0 1,1 1-1,-1-1 1,1 0 0,-1 0-1,1 0 1,1-1 0,0 1 1,0-1-1,0 0 1,0 0-1,-1 0 0,1 0 1,0 0-1,-1 0 1,1 0-1,-1 0 1,1-1-1,-1 1 1,0 0-1,1-1 1,0-2-1,2-1 14,5-7 89,1 0 0,1 1 0,16-15 0,-25 24-60,1 0 0,-1 0-1,1 1 1,-1-1 0,1 0-1,0 1 1,-1 0 0,1-1-1,0 1 1,0 0 0,0 0-1,0 1 1,0-1 0,0 1-1,0-1 1,0 1 0,0 0 0,0 0-1,0 0 1,0 1 0,0-1-1,0 1 1,0 0 0,4 1-1,-5-1-15,0 0-1,-1 1 0,1-1 0,-1 0 1,0 1-1,1-1 0,-1 1 1,0-1-1,0 1 0,0 0 0,0 0 1,0-1-1,0 1 0,0 0 1,-1 0-1,1 0 0,-1 0 1,1 3-1,3 43 19,-4-32-171,1-10 14,1 23-2287,4-3-5087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8132,'0'0'5666,"-104"26"-5666,96 1 0,4 1 16,4 1-16,0-4 0,6-1-480,17-8-1569,5-11-512,-14-5-592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4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1 313 1841,'0'0'6931,"6"4"-6795,2 0-125,0 0 0,1-1 0,-1 0 0,0 0 1,1-1-1,0 0 0,-1-1 0,1 0 0,0 0 0,0-1 0,0 0 0,-1 0 0,1-1 1,0 0-1,0-1 0,-1 0 0,1 0 0,-1-1 0,1 0 0,-1-1 0,0 1 0,-1-2 0,1 1 1,-1-1-1,1 0 0,-1-1 0,-1 1 0,1-1 0,-1-1 0,9-10 0,-8 9 37,-1-1-1,0 1 0,-1-1 1,0 0-1,0 0 1,-1-1-1,0 1 0,0-1 1,-1 0-1,-1 0 1,1 0-1,-2-1 0,1 1 1,-1 0-1,-1-1 1,-1-17-1,-1 23 194,0 0 0,0 0 0,0 1-1,-1-1 1,1 1 0,-1 0 0,0 0 0,0 0 0,-1 0 0,1 0 0,-1 1-1,0-1 1,0 1 0,0 0 0,0 0 0,-1 1 0,1-1 0,-1 1 0,1 0-1,-10-3 1,13 5-236,1 0 1,-1 0-1,0 0 0,0 0 0,0-1 0,1 1 1,-1 0-1,0 0 0,0 1 0,0-1 0,0 0 1,1 0-1,-1 0 0,0 1 0,0-1 0,1 0 1,-1 0-1,0 1 0,0-1 0,1 1 0,-1-1 0,0 1 1,1-1-1,-1 1 0,1-1 0,-1 1 0,1 0 1,-1-1-1,1 1 0,-1 0 0,1-1 0,-1 3 1,-8 29 101,6-16 20,-4 8-107,-8 28-13,2 1 1,2 0 0,2 1 0,-2 66-1,11-117-62,0 0 0,0 0 0,0 0 0,1-1-1,-1 1 1,1 0 0,0 0 0,0 0 0,0 0-1,0 0 1,0-1 0,0 1 0,1 0 0,0-1-1,-1 1 1,1-1 0,0 0 0,0 1 0,3 2-1,-1-3-69,0 1-1,1-1 1,-1 0 0,0 0-1,1 0 1,-1 0-1,1-1 1,0 0 0,-1 0-1,1 0 1,8 0-1,124-1-1397,-4 1 2086,-131-1-519,-1 1 1,1-1-1,-1 1 0,1 0 1,-1-1-1,0 1 0,1 0 1,-1 0-1,0 0 1,1 0-1,-1 0 0,0 0 1,0 0-1,0 0 0,0 1 1,0-1-1,0 0 1,-1 1-1,1-1 0,0 0 1,-1 1-1,1-1 0,0 1 1,-1-1-1,0 1 1,1 0-1,-1 2 0,5 48 256,-5-47-249,0 20-640,0-14-2112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05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35 7603,'0'0'6932,"-5"0"-6548,-8 2-231,14-2-148,-1 0 1,0 0-1,0 0 1,0 0-1,0 1 1,0-1-1,0 0 1,0 0-1,0 0 1,0 0-1,0 0 1,0 0-1,0 1 1,0-1-1,0 0 1,1 0-1,-1 0 1,0 0-1,0 0 1,0 1-1,0-1 1,-1 0-1,1 0 1,0 0-1,0 0 1,0 0-1,0 0 1,0 1-1,0-1 1,0 0-1,0 0 1,0 0-1,0 0 1,0 0-1,0 0 1,0 1-1,0-1 1,-1 0-1,1 0 1,0 0 0,0 0-1,32 7 142,-1-2-1,1-1 1,47 0-1,33 3-62,-146-8 14,-41 2 1,12 1-35,-21-2 723,173-10-720,-80 7-13,-11-1 556,2 4-608,0 0 1,0 0-1,0 0 0,-1 0 0,1-1 0,0 1 0,0 0 1,0 0-1,0 0 0,0 0 0,-1-1 0,1 1 1,0 0-1,0 0 0,0-1 0,0 1 0,0 0 0,0 0 1,0 0-1,0-1 0,0 1 0,0 0 0,0 0 0,0-1 1,0 1-1,0 0 0,0 0 0,0-1 0,0 1 1,0 0-1,0 0 0,0 0 0,1-1 0,-1 1 0,0 0 1,0 0-1,0 0 0,0-1 0,0 1 0,0 0 0,1 0 1,-1 0-1,0 0 0,0 0 0,0-1 0,1 1 1,-1 0-1,0 0 0,12-6 0,1 1 1,-1 0-1,1 1 1,0 0-1,-1 1 1,2 1-1,12-1 1,99-2 310,-117-3 1789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0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1256 4562,'0'0'3282,"-2"-17"-2850,2 14-427,-3-17 181,0 1 1,2-1-1,1 0 1,0-1-1,1 1 1,1 1-1,7-30 0,16-19 93,2 1-1,4 2 0,2 0 0,3 3 0,2 1 0,72-86 0,-24 49-10,4 3 0,173-141 0,-236 214-427,1 2 0,36-21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08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6339,'0'0'1777,"-13"87"-1569,11-25 528,2 6 209,0-1 287,0-7-239,21-14-417,19-19-240,21-23-256,17-4-48,16-52 16,3-28-96,2-17-592,-67 45-2097,-9 8-6596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09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32 5074,'0'0'3810,"2"-3"-2551,-2 2-1231,1 1-1,-1 0 0,0-1 0,1 1 0,-1-1 0,0 1 1,0 0-1,1-1 0,-1 1 0,0-1 0,0 1 1,0-1-1,0 1 0,0-1 0,1 1 0,-1-1 1,0 1-1,0-1 0,0 1 0,0-1 0,0 1 1,-1 0-1,1-1 0,0 1 0,0-1 0,0 1 1,0-1-1,0 1 0,-1-1 0,1 1 0,0 0 1,0-1-1,-1 1 0,1-1 0,0 1 0,-1 0 0,1-1 1,0 1-1,-1-1 0,-27-7 668,-48 6 282,62 2-653,12 0-282,1-1 0,-1 1-1,0 0 1,1 0 0,-1 0 0,0 0-1,1 1 1,-1-1 0,0 0-1,1 1 1,-1-1 0,1 1-1,-1-1 1,1 1 0,-1 0-1,1 0 1,-1-1 0,1 1-1,-2 2 1,2 0-31,0-1-1,0 1 1,0 0-1,1-1 1,0 1 0,-1 0-1,1-1 1,0 1-1,0 0 1,1 5-1,-1-1-53,2 3 39,0 0 0,1 0 0,0 0 0,0-1 0,1 1 0,0-1-1,1 0 1,10 16 0,-6-10 11,-1 0 0,9 22 0,-14-29 0,-1 0-1,0-1 0,0 1 0,-1 0 0,0 0 0,0 0 0,0 1 0,-1-1 0,-1 0 0,0 0 0,0 0 0,-2 9 0,1-11 15,-1 1 0,1-1 0,-1 0 0,-1 0 1,1 0-1,-1 0 0,0-1 0,0 1 0,-1-1 0,0 0 0,0 0 0,0-1 0,0 1 0,-7 3 0,2-1 42,5-3-26,0 0-1,0 0 1,-1-1 0,1 0 0,-1 0-1,0 0 1,0-1 0,0 0 0,0 0-1,-8 2 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0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7331,'0'0'3746,"-40"103"-3442,29-57 48,3-2-112,6-3-175,2-1 63,0-6-80,0-7-96,4-1-177,11-11-1567,1-6 47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0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93 1745,'0'0'8804,"-12"109"-8612,12-88-144,0-4-48,0-7-1025</inkml:trace>
  <inkml:trace contextRef="#ctx0" brushRef="#br0" timeOffset="1">118 0 6035,'0'0'2001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6387,'0'0'2561,"91"87"-1280,-85-42-433,-6 1-336,0 0-192,-10 0-175,-15-1-1,-1-6-80,-1-5 48,1-1-112,3-11-1137,15-22-1904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64 7796,'0'0'5378,"-6"0"-4756,-15 0-310,21-1-311,0 1 0,0 0 0,0 0 0,0 0 0,0 0 0,0 0 0,0 0 0,0 0 0,1 0 1,-1 0-1,0 0 0,0 0 0,0 0 0,0 0 0,0 0 0,0 0 0,0 0 0,0 0 0,0 0 0,0 0 0,0 0 0,0-1 0,0 1 1,0 0-1,1 0 0,-1 0 0,0 0 0,0 0 0,0 0 0,0 0 0,0 0 0,0 0 0,0-1 0,0 1 0,0 0 0,0 0 1,0 0-1,0 0 0,0 0 0,0 0 0,0 0 0,0 0 0,-1 0 0,1 0 0,0-1 0,0 1 0,0 0 0,0 0 0,0 0 1,0 0-1,0 0 0,0 0 0,0 0 0,0 0 0,0 0 0,0 0 0,9-6-38,24-5 503,0 0-1,1 3 1,0 0 0,45-3 0,16 6-4025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4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0 5699,'0'0'7110,"-19"1"-6953,-60 5 8,76-5-138,0 0-1,-1 0 0,1 0 0,0 0 1,0 1-1,0-1 0,0 1 1,0 0-1,1 0 0,-1 0 0,0 0 1,1 0-1,-1 1 0,1-1 0,0 1 1,0-1-1,0 1 0,0 0 1,1 0-1,-3 4 0,1 1 152,0 1-1,0 0 1,0 0-1,-1 18 1,4-27-166,-5 64 854,5-48-744,-2 1 0,1-1 1,-6 21-1,5-31-106,0-1 0,0 1 0,0 0 1,-1-1-1,0 0 0,0 0 0,0 0 1,-1 0-1,0 0 0,1 0 0,-2-1 1,-8 7-1,6-5-337,0-1 0,-1 0 0,0 0 0,0-1 0,-1 0 0,1 0-1,-1-1 1,-13 3 0,5-5-4454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4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923 1 5170,'0'0'2495,"9"16"-1988,0 0-377,5 9 97,-1 1 0,-1 0 0,9 31 0,-12-8 227,-1 1 1,-3 0-1,-2 0 1,-4 65 0,0-44-381,1-44-53,1 13 33,-1 0-1,-3 0 1,-1-1-1,-15 66 0,-10-3 50,-61 139 0,75-207-75,-2-2-1,-1 0 1,-2 0 0,0-2-1,-2-1 1,-2 0 0,-49 47-1,29-44 13,-1-1-1,-1-2 0,-83 38 1,84-48 12,-1-3 1,-94 23-1,62-19 1,72-19-24,0 1-1,0 0 0,1 0 0,-1 0 0,1 1 0,0 0 0,-1 0 0,1 1 0,1-1 0,-1 1 1,0 0-1,1 0 0,0 1 0,-4 4 0,6-4-40,1 1-1,-1-1 1,1 0 0,1 1 0,-1-1-1,1 0 1,0 1 0,0-1-1,0 1 1,2 6 0,-1 8 22,1 61 19,-4 92 75,-5-139 162,2-7-1045,4-9-3203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4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5891,'0'0'2067,"-1"10"-1712,0-1-197,0 0 1,0 1-1,1-1 0,0 0 0,1 0 0,0 1 1,1-1-1,-1 0 0,2 0 0,-1 0 1,1 0-1,7 13 0,-8-19-137,-1-1 0,1 1-1,0-1 1,0 0 0,0 0 0,0 0-1,0 0 1,0 0 0,0 0-1,1 0 1,-1-1 0,0 1 0,1-1-1,0 0 1,-1 0 0,1 0 0,0 0-1,0 0 1,-1 0 0,1-1 0,4 1-1,-1-1-17,0-1 0,-1 1 0,1-1 0,0-1-1,-1 1 1,1-1 0,-1 0 0,0 0 0,0 0-1,6-4 1,9-7-287,-1 0 0,-1-1 1,32-31-1,-30 23-2875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5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8436,'0'0'480,"0"110"-48,0-66-96,0 2-79,0-3-129,0-6 96,0-6-224,0-7-64,0-8-1169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16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8484,'0'0'5891,"114"-26"-4883,-74 21-752,-1-2-80,1-2-48,-2 3-128,-4 0-224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7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9861,'0'0'2064,"104"7"-2304,-62-7 224,0 0-1808,-33 0-1330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9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9796,'0'0'852,"7"-7"-1213,-3 2 411,17-17-143,27-22 1,-42 38-123,0 1 0,1 0 0,0 1 0,0-1 0,0 1 0,0 1 0,1-1 0,0 1 0,-1 1 0,13-4 1,-20 6 210,0 0 1,0 0 0,1 0-1,-1 0 1,0 0 0,0 0 0,0 0-1,0 0 1,0 0 0,1 0 0,-1 0-1,0 0 1,0 0 0,0 1 0,0-1-1,0 0 1,1 0 0,-1 0-1,0 0 1,0 0 0,0 0 0,0 0-1,0 0 1,1 0 0,-1 0 0,0 1-1,0-1 1,0 0 0,0 0 0,0 0-1,0 0 1,0 0 0,0 1-1,0-1 1,0 0 0,0 0 0,0 0-1,0 0 1,1 0 0,-1 1 0,0-1-1,0 0 1,0 0 0,0 0 0,0 0-1,-1 0 1,1 1 0,0-1-1,1 20 252,-2 0 0,0-1 0,-1 1-1,-1-1 1,-1 1 0,-1-1-1,-8 23 1,6-19-244,0 0 0,2 1 0,0-1 0,-1 34-1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9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8612,'0'0'1601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9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7267,'0'0'2658,"6"-15"-2568,20-46-66,-24 59-24,-1 0 0,1 0 0,-1 0-1,1 1 1,-1-1 0,1 0 0,0 1-1,0-1 1,0 1 0,0 0 0,0 0-1,0 0 1,0 0 0,1 0 0,-1 0-1,0 0 1,0 1 0,4-1 0,40 1-12,-30 1 10,-13-1-3,-1 0 1,1 0-1,-1 0 1,0 0-1,1 1 1,-1-1-1,1 1 1,-1 0-1,0-1 1,1 1-1,-1 0 1,0 1-1,0-1 1,0 0-1,0 1 1,0-1-1,0 1 1,0-1-1,-1 1 1,1 0-1,0 0 1,-1 0-1,0 0 1,1 0-1,-1 0 1,0 0-1,0 0 1,0 1-1,0-1 1,0 0-1,0 4 1,1 6-66,0 1 1,-1 0 0,0 0-1,-2 24 1,0-18-35,0-6 26,0-1 0,-1 1 0,-1-1 0,0 0 1,-1 0-1,0 0 0,-9 18 0,2-9 489,-1 0-1,-1-1 0,-16 20 1,29-39-384,-1-1-1,1 1 1,0-1 0,0 1 0,0-1-1,0 1 1,0-1 0,-1 1 0,1-1 0,0 1-1,0-1 1,0 1 0,0-1 0,1 0-1,-1 1 1,0-1 0,0 1 0,0-1-1,0 1 1,0-1 0,1 1 0,-1-1 0,0 1-1,0-1 1,1 1 0,-1-1 0,0 0-1,1 1 1,-1-1 0,0 0 0,1 1 0,-1-1-1,1 0 1,-1 1 0,1-1 0,-1 0-1,0 0 1,1 0 0,-1 1 0,1-1-1,-1 0 1,1 0 0,-1 0 0,1 0 0,-1 0-1,1 0 1,-1 0 0,1 0 0,32 7 395,-29-6-217,122 13 218,-71-13-4482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7988,'0'0'2673,"17"119"-2369,-13-74-256,-2-1 0,-2-3-32,0-1-16,2-6-880,-2-7-849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2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10165,'0'0'3249,"114"-41"-2801,-70 38-400,5 1-48,-30 2-352,-2-1-4162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6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4 320,'0'0'8767,"-3"0"-8890,9 0 126,357-3 1393,407 6-663,-759-2-751,244 16 275,-212-12-542,0 2 1,0 2-1,74 27 1,-111-34-58,0 0 0,-1 0 0,1 1 0,-1 0 0,0 0 0,0 0 0,0 1 0,-1 0 0,1 0 0,-1 0 0,5 5 0,-6 2-2918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3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31 4242,'0'0'3412,"8"-5"-3153,-4 2-225,0 0-17,0 1 1,0-1-1,0 1 0,0 0 1,1 0-1,-1 0 1,1 1-1,-1-1 0,1 1 1,-1 0-1,1 0 1,0 1-1,-1-1 0,1 1 1,9 1-1,-13 0-9,-1-1-1,1 1 1,0-1 0,-1 1-1,1-1 1,0 1 0,-1 0-1,1-1 1,-1 1 0,1 0-1,-1 0 1,0-1 0,1 1-1,-1 0 1,0 0 0,1 0-1,-1 0 1,0-1-1,0 1 1,0 0 0,0 0-1,0 0 1,0 1 0,0 29 133,-1-21-92,1-3-50,-1 0 0,0-1 0,0 1 0,-1-1 0,1 1 0,-1-1 0,-1 1 0,1-1 0,-1 0 0,0 0 0,-1-1-1,-6 9 1,-6 6 81,-1 0 0,-20 17 0,-11 12 1871,48-49-1933,-1 0 1,1 1-1,0-1 1,-1 1-1,1-1 0,-1 0 1,1 1-1,0-1 1,0 1-1,-1-1 1,1 1-1,0-1 1,0 1-1,-1-1 1,1 1-1,0-1 1,0 1-1,0 0 1,0-1-1,0 1 1,0-1-1,0 1 1,0-1-1,0 1 1,0 0-1,0-1 1,0 1-1,1-1 1,-1 1-1,0-1 1,0 1-1,0-1 1,1 1-1,-1-1 0,0 1 1,1-1-1,-1 1 1,0-1-1,1 0 1,-1 1-1,1-1 1,-1 0-1,1 1 1,-1-1-1,0 0 1,1 1-1,-1-1 1,2 0-1,25 8-126,1-5-284,54-1 1,-46-3-2494,-22 1-1674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3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10053,'0'0'992,"109"0"-3697,-94 0-2289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3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21 7427,'0'0'1489,"13"-3"-1649,-3 0 9,6-1-193,1 1-1,-1 0 1,29-1-1,-47 18-1247,0-11 1487,0 0 1,0 0 0,0-1 0,0 1 0,0-1 0,-1 1 0,1-1-1,-1 0 1,0 0 0,1 0 0,-7 3 0,-40 18 674,32-16 211,-75 36 5286,92-43-6031,-1 1 1,0 0-1,1-1 1,-1 1 0,1 0-1,-1 0 1,1-1-1,-1 1 1,1 0-1,-1 0 1,1 0 0,0 0-1,0 0 1,-1 0-1,1-1 1,0 1-1,0 0 1,0 0 0,0 0-1,0 0 1,0 0-1,0 0 1,0 0-1,0 0 1,1 0 0,-1 0-1,0-1 1,1 1-1,0 1 1,11 24-142,-2-12 109,1-1 0,15 14-1,23 28-2,-46-50 6,0 0 0,0 0 1,0 0-1,-1 0 1,0 0-1,0 1 1,0-1-1,0 1 1,-1-1-1,1 9 1,-2-10-40,1 3 76,0 0 0,-1 0 0,0 0 1,0 0-1,-3 14 0,2-20-81,1 1-1,-1-1 0,0 1 1,1-1-1,-1 1 0,0-1 1,0 0-1,0 1 0,0-1 1,0 0-1,0 0 0,0 0 1,0 0-1,-1 0 0,1 0 1,0 0-1,-1 0 0,1-1 1,-1 1-1,1 0 0,0-1 1,-1 1-1,0-1 0,1 1 1,-1-1-1,1 0 0,-1 0 1,1 0-1,-1 0 0,-2 0 1,-4-3-2476,3-11-1086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4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7732,'0'0'2433,"124"-45"-737,-90 35-831,-2 0-449,2-2-336,0 2-16,-3-1-64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3634,'0'0'1905,"0"126"-1697,0-57 192,0 4 464,0 7-143,17 7 223,8 4-384,9 1-240,8 0-80,11-11-224,17-9-16,18-16-416,-50-56-2897,3 0-2146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45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8180,'0'0'480,"95"94"416,-61-24-111,-9 11-177,-12 7-208,-13 8-112,0 3-192,-23 4 32,-13-6-16,0-10-112,4-18-80,7-22-880,19-47-721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6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0 6691,'0'0'3314,"2"24"-2215,-1-16-1000,1 15 78,-1 0 0,0 0 0,-2 0 0,-1 0 1,-1-1-1,-6 27 0,-66 165 325,43-129-1199,27-81-1304,4-4 1800,1 0 1,-1 0 0,1 1 0,-1-1 0,1 0 0,-1 0-1,0 0 1,1 0 0,-1 0 0,1 0 0,-1 0 0,0 0-1,1 0 1,-1 0 0,1 0 0,-1-1 0,1 1 0,-1 0-1,0 0 1,1-1 0,-1 1 0,1 0 0,-1 0 0,1-1-1,-1 0 1,-6-13-4042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36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5907,'0'0'3697,"-9"123"-1872,20-72-896,5-10-113,4-10-384,7-7 0,7-9-352,8-6-64,7-9-32,8 0-144,4-36-1744,-40 10-1474,-10-1-4978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54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0 511 1921,'0'0'4036,"19"-14"-3833,115-88 485,309-206 3114,-350 249-3597,-61 40-698,-32 19 366,1 0 0,-1 0 0,4-8-3049,-5 7 3049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4:54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 6355,'0'0'1307,"13"-2"-869,-4 0-323,-2 0-29,-1 1 1,0 0-1,1 0 0,-1 0 1,0 0-1,1 1 0,-1 0 1,1 0-1,-1 1 1,1 0-1,-1 0 0,8 3 1,-11-2-43,-1-1-1,0 1 1,0 0 0,-1 0 0,1 0 0,0 0 0,-1 0 0,1 0 0,-1 0 0,0 1 0,1-1 0,-1 0 0,0 1 0,0-1 0,-1 1-1,1-1 1,-1 1 0,1 0 0,-1-1 0,0 1 0,0 0 0,0-1 0,0 1 0,-1 3 0,1 0 28,-1 0 0,0 0-1,0 0 1,0 0 0,-1 0 0,0 0 0,-1 0 0,1 0 0,-5 6-1,-5 4 45,0-2 0,-20 19 0,22-24-204,0 2 0,0-1 0,1 1-1,0 1 1,-7 13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07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5442,'0'0'1153,"117"17"-1073,-31-10 288,9-4 305,5-1-145,-3-2-224,-6 0 32,-7 0 176,-12 0-63,-11 0 15,-12 0-336,-3 0-16,-9 0-64,-4 2-48,-1 8-897,-9-1-911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5410,'0'0'6817,"0"-3"-6876,0 2 64,0 0 0,1 0 0,-1 0 0,0 0 0,1 0 0,-1 0 0,0 0 0,1 1 0,-1-1 0,1 0 0,-1 0-1,1 0 1,0 1 0,-1-1 0,1 0 0,0 1 0,-1-1 0,1 0 0,0 1 0,0-1 0,0 1 0,0 0 0,-1-1 0,1 1 0,2-1 0,29-5 223,-17 4-126,475-54 714,-237 30-746,-224 22-333,82-7 205,-35 8-4695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21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6 608,'0'0'7521,"0"-1"-7206,0-4-203,19 752 264,-16-32-328,-27-16-21,7-456-3223,17-272 490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24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39 4946,'0'0'4178,"0"0"-4225,-1 0 45,1 0 0,0 0 0,0 0 0,0 0 0,0 0 0,0 0 0,-1 0 0,1 0 0,0 0 0,0 0 0,0 0 0,0 0 0,0 0 0,0 0 0,-1 0 0,1 0 0,0 0 1,0 0-1,0-1 0,0 1 0,0 0 0,0 0 0,0 0 0,-1 0 0,1 0 0,0 0 0,0 0 0,0 0 0,0 0 0,0-1 0,0 1 0,0 0 0,0 0 0,0 0 0,0 0 0,0 0 0,0 0 0,0-1 0,0 1 0,0 0 0,0 0 0,0 0 0,0 0 0,0 0 1,0-1-1,0 1 0,0 0 0,0 0 0,0 0 0,0 0 0,0-1 0,12-1 44,0 1-1,1 0 1,-1 1 0,0 0 0,14 2-1,21-1 32,165-17 422,25 0-227,-141 16-144,208 4 247,-228 1-260,0 3-1,74 18 1,-50-5 83,2-5 1,0-5 0,132-1 0,71-19 103,35 5-136,-183 7-105,-107-6-25,-1-3 0,82-19-1,-42 7-19,-66 15 22,0 0 0,28 1-1,-50 2-27,0 1-1,0-1 1,0 1-1,0 0 1,0-1-1,0 1 1,0 0-1,0 0 1,-1-1-1,1 1 0,0 0 1,-1 0-1,1 0 1,0 0-1,-1 0 1,1 0-1,-1 0 1,0 0-1,1 0 1,-1 0-1,1 2 1,7 27-179,-7-27 135,93 352 683,-86-312-695,-1 0 0,-3 0 0,-1 55 0,0-6-27,1-29 16,2 4-99,-3 0 0,-3 0-1,-13 92 1,-4-60-25,-36 292-1372,50-282 1514,4-71 38,-2 0 1,-1 0-1,-15 71 1,11-85 20,-2 39 0,7-48 115,0 0 0,-2 0-1,1 0 1,-2 0 0,0-1-1,-1 1 1,-9 19-1,-14 13 26,16-28 59,0 1 0,-14 35 0,21-39-78,1 1-1,1-1 1,-2 34 0,-1 1 316,6-50-421,-1 0 0,1 0-1,0 0 1,-1 0-1,1 0 1,-1 0 0,1 0-1,-1 0 1,1 0 0,-1-1-1,1 1 1,-1 0 0,0 0-1,0 0 1,1-1-1,-1 1 1,0 0 0,0-1-1,0 1 1,0-1 0,0 1-1,0-1 1,0 1-1,0-1 1,0 0 0,0 0-1,0 1 1,0-1 0,0 0-1,0 0 1,0 0 0,0 0-1,0 0 1,-1 0-1,-11 2-284,8-1 88,1-1 0,-1 1 1,0-1-1,1 0 0,-1 0 0,0 0 0,1 0 1,-1-1-1,1 0 0,-6-2 0,-37-21-4945,33 16 3373,-4-2-1835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2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64 109 5731,'0'0'3649,"-13"-3"-3283,-37-9 42,145 11 280,41 23-177,11 1 0,-85-19-374,1-2-1,0-4 1,0-2-1,0-3 1,91-22-1,-13-1 9,240-22-1,146 35-81,-375 15-57,165 5 167,-278 2 171,0 2 1,-1 2-1,66 24 1,31 7-787,-132-40-8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27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3522,'6'0'7717,"23"-4"-6788,62-26-265,1 4 0,132-21 0,-144 32-513,226-24 934,-63 16-580,55-3 76,28 23-45,-188 4-375,-117 1-101,1 0 1,0 2 0,-1 0 0,35 13-1,-27-8 22,44 7-1,-38-9-9,-1 2-1,64 25 0,-59-20-42,67 31 241,-95-42-221,3 3-66,-1-1 1000,-8-2-2580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0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2221 936 6355,'0'0'1003,"-8"-17"-539,-58-114 206,48 96-246,-2 1 0,-1 1 0,-41-48-1,-90-80 672,38 38-773,64 66-299,-65-56 0,95 96 28,0 1 0,-1 2 0,0 0 0,-2 1 1,1 1-1,-1 1 0,-33-11 0,26 14 53,-1 1 1,1 1 0,-51-2-1,-94 6 215,99 3-165,-21-2 16,-275 11 373,322-5-472,-1 2-1,1 2 1,1 3-1,0 1 1,-59 26-1,98-35-101,0 1-1,0 0 0,0 1 0,1 0 0,0 0 0,0 1 0,0 0 0,-13 15 0,17-15-420,1-1 0,-1 1 0,1 0-1,0 0 1,1 0 0,0 1 0,0-1 0,0 1 0,1 0-1,0 0 1,1 0 0,-1 9 0,1-6-2635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1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 4530,'0'0'2820,"-17"9"-2601,1-2-173,8-4-29,1 1 1,-1-1-1,1 1 0,0 1 0,0-1 1,0 1-1,0 1 0,1-1 1,0 1-1,0 0 0,0 0 0,1 1 1,-5 7-1,3-2 97,1 1 0,0 0 0,1 0 0,0 0 0,1 1 1,1-1-1,0 1 0,1 0 0,0 0 0,1 0 0,1 1 0,1 14 0,0-20-103,0 1-1,0-1 1,1 0-1,1 0 1,0 0 0,0 0-1,0 0 1,1-1-1,1 1 1,-1-1-1,1 0 1,1 0-1,0-1 1,0 0-1,0 0 1,1 0-1,0-1 1,15 11-1,-15-12 11,1-2-1,0 1 1,0-1-1,1 0 1,-1-1-1,1 0 1,-1 0 0,1-1-1,0 0 1,-1 0-1,15-2 1,-17 1-244,0 0 0,-1 0 0,1-1 0,-1 0 0,1 0 0,-1-1 0,0 1 1,1-1-1,-1 0 0,0-1 0,0 1 0,0-1 0,-1 0 0,1 0 0,0-1 1,-1 1-1,0-1 0,7-7 0,6-18-5329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2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1 564 7315,'0'0'2481,"22"-15"-2595,-4 2 141,11-6 23,-1-2 0,-1-2 0,36-36 0,-38 31-85,-2-1 0,0 0 1,20-37-1,-35 52-96,0-1-1,-1 0 1,-1-1-1,-1 1 0,0-1 1,-1 0-1,0 0 1,-1-1-1,0-21 1,-2 33 99,-1-1 18,0 0 0,0 1 0,0-1 1,-1 0-1,1 1 0,-3-9 0,2 12 47,0 0 0,0 1 0,0-1 0,0 1 0,0-1 0,0 1 0,-1-1 0,1 1 0,0 0 1,-1 0-1,1-1 0,-1 1 0,1 0 0,-1 0 0,0 1 0,1-1 0,-1 0 0,0 0 0,1 1 0,-1-1 0,0 1 0,0-1 0,-2 1 0,-3-2 89,-1 1 0,0 0-1,0 1 1,1 0 0,-1 0 0,0 0 0,0 1 0,1 0-1,-1 1 1,1 0 0,-1 0 0,1 0 0,-1 1 0,1 0-1,0 1 1,0-1 0,-11 10 0,8-5-67,0 1 0,1 0 0,0 1 0,1 0 0,0 1 0,0 0 0,1 0 0,1 0-1,-10 23 1,10-16-30,0-1 0,1 1 0,1 0 0,1 0 0,0 0 0,1 0 0,2 1 0,-1-1 0,2 0-1,0 1 1,6 22 0,-5-33-21,0 0 0,1 0 0,0 0 0,1 0 0,0-1 1,0 1-1,1-1 0,-1 0 0,2 0 0,-1-1 0,11 11 0,-6-9-47,0 0 0,1 0 1,0-1-1,1 0 0,-1-1 1,25 9-1,-8-6-333,2-1 0,-1-2-1,1-1 1,0-1 0,55 0-1,-74-4 110,1 0 0,-1 0-1,0-1 1,1-1-1,-1 0 1,0 0-1,0-1 1,-1-1-1,1 1 1,0-2-1,-1 0 1,0 0-1,0-1 1,-1 0 0,0 0-1,0-1 1,0-1-1,-1 1 1,11-13-1,-13 14 185,-1-1-1,1 1 0,-2-1 1,1 0-1,-1 0 0,1 0 1,-2-1-1,1 0 0,-1 1 1,-1-1-1,1 0 0,-1 0 1,1-15-1,-3 23 160,0-1 0,0 1 0,0 0 0,0-1 0,0 1 0,0-1 0,-1 1 0,1-1 0,0 1 0,0 0 0,-1-1 0,1 1 1,0 0-1,0-1 0,-1 1 0,1 0 0,0-1 0,-1 1 0,1 0 0,-1 0 0,1-1 0,0 1 0,-1 0 0,1 0 0,-1 0 0,1 0 0,0-1 0,-1 1 0,1 0 0,-1 0 0,1 0 0,-1 0 0,1 0 0,0 0 0,-2 0 0,-18 2 1264,17-2-1207,-6 3 124,1-1 1,0 1-1,-1 0 1,1 1-1,1 0 0,-1 0 1,0 1-1,-12 11 1,1-1 318,1 1 0,-17 20 0,35-36-642,1 0 0,0 1 0,-1-1 0,1 0 0,-1 0 0,1 0 0,-1 0 1,1 1-1,-1-1 0,1 0 0,0 0 0,-1 0 0,1 0 0,-1 0 0,1-1 1,0 1-1,-1 0 0,1 0 0,-1 0 0,1 0 0,-1-1 0,1 1 0,-1 0 1,1 0-1,0-1 0,12-8-299,0-1-1,-1 0 1,0 0 0,0-2 0,-1 1-1,17-25 1,17-16-461,-43 49 818,-2 3 13,1-1-1,-1 1 1,1-1-1,-1 1 1,1-1-1,-1 1 1,1-1-1,-1 1 1,1-1-1,0 1 1,-1 0-1,1-1 1,-1 1-1,1 0 1,0-1-1,-1 1 1,1 0-1,0 0 1,0 0-1,-1 0 1,1 0-1,1-1 1,-1 17 1665,-2 23-762,3 52 868,-2-90-1788,0 0 0,0 0-1,0 0 1,1 0 0,-1 0 0,1 0-1,-1 0 1,0 0 0,1-1 0,-1 1 0,1 0-1,0 0 1,-1 0 0,1-1 0,0 1 0,-1 0-1,1-1 1,0 1 0,0-1 0,0 1 0,-1-1-1,1 1 1,1 0 0,29 4-672,-25-6 512,1 1 0,-1-1 1,1 0-1,-1 0 0,1-1 1,-1 0-1,7-3 1,17-18-523,-27 19 638,1 0 0,0 1 1,0-1-1,0 1 0,1 0 1,-1 1-1,6-4 0,-9 9 296,0 0 0,0-1-1,0 1 1,-1 0 0,1 0-1,-1 0 1,0 0 0,0-1-1,0 1 1,0 5-1,0-6-103,3 20-82,-3-21-71,1-1 0,-1 0 0,0 0 0,0 0 0,0 0 0,0 1 0,1-1 0,-1 0 0,0 0 1,0 0-1,0 0 0,1 0 0,-1 0 0,0 0 0,0 0 0,1 1 0,-1-1 0,0 0 0,0 0 0,1 0 0,-1 0 0,0 0 0,0 0 0,1 0 0,-1 0 0,0-1 0,0 1 0,1 0 1,-1 0-1,0 0 0,0 0 0,0 0 0,1 0 0,-1 0 0,0 0 0,0-1 0,0 1 0,1 0 0,-1 0 0,0-1 0,3-2-57,0 0 0,0-1 1,0 0-1,-1 1 0,1-1 0,2-6 0,22-75 2529,-24 81-2515,0 1 0,1 0 0,-1 0 0,1 0 1,0 0-1,-1 1 0,1 0 0,0 0 0,1 0 0,-1 0 1,0 0-1,9-1 0,-3-1-694,13-4-1278,-10 5-666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2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1553,'0'0'10015,"-6"7"-9127,3 3-867,2 0 0,-1 0-1,1 1 1,1-1-1,0 0 1,2 16-1,0 8 10,-1 31 0,1-31-7,-2-1 0,-7 59-1,2-75-100,2-11-8,1-9-67,4-10 183,-1 1 1,1 0-1,1-1 1,0 1-1,1 0 1,0 0-1,1 1 1,1-1-1,-1 1 1,9-11-1,13-19-1019,35-41-1,-55 74 516,2-4-2408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3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0 158 4402,'0'0'6072,"4"5"-5274,-1-3-766,0 0-1,0 0 1,0 0 0,0 0 0,0-1-1,0 1 1,1-1 0,-1 0 0,0 0-1,1 0 1,-1 0 0,1-1 0,-1 1-1,1-1 1,-1 0 0,1 0 0,-1 0-1,1 0 1,0-1 0,-1 0 0,0 1-1,1-1 1,-1 0 0,1-1 0,-1 1 0,0-1-1,0 1 1,0-1 0,0 0 0,5-4-1,-2 2-21,-1-1 0,1 1 0,-1-1 0,-1 1 0,1-1-1,-1-1 1,1 1 0,-2-1 0,1 1 0,0-1 0,-1 0 0,0 0-1,-1-1 1,0 1 0,1-1 0,-2 1 0,1-1 0,-1 0 0,0 1-1,-1-1 1,1 0 0,-2-7 0,1 13-15,0 0-1,0 0 1,-1 0 0,1 0 0,0 0-1,-1 0 1,1 0 0,-1 0-1,0 0 1,1 1 0,-1-1-1,0 0 1,1 0 0,-1 0 0,0 1-1,0-1 1,0 0 0,1 1-1,-1-1 1,0 1 0,0-1 0,0 1-1,0-1 1,0 1 0,0 0-1,0-1 1,0 1 0,0 0-1,-1 0 1,1 0 0,0 0 0,0 0-1,0 0 1,0 0 0,0 0-1,-1 0 1,-1 0 2,0 1 1,-1-1-1,1 0 0,0 1 0,0-1 0,0 1 1,0 0-1,0 0 0,0 1 0,0-1 1,0 0-1,-3 4 0,1 0 17,1 0 1,-1 1-1,2-1 1,-1 1-1,0 0 1,1 1-1,0-1 1,1 0-1,-1 1 1,1-1 0,1 1-1,-1 0 1,1 0-1,0 0 1,1 0-1,0 7 1,-1-8-4,1 0 1,0 0 0,1 0 0,0-1 0,0 1 0,0 0 0,0 0 0,1-1 0,0 1 0,0 0 0,1-1 0,0 0 0,0 0 0,0 0 0,0 0 0,1 0 0,-1 0 0,1-1 0,6 5-1,-3-4-22,0 0 0,1 0 0,0-1 0,-1-1 0,1 1 0,13 3 0,11-3-2625,-18-4-2185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1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1801 7107,'0'0'1078,"27"-19"-664,347-223 1509,-81 57-1125,408-240-289,382-123-55,-177 178-1780,-858 359-686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9428,'0'0'2804,"2"4"-2203,5 6-485,-1 0 1,0 1-1,-1 0 1,0 1-1,-1-1 1,0 1 0,-1 0-1,0 0 1,1 13-1,-3-21-150,6 30 251,-6-33-256,-1 0 0,0 1 0,1-1-1,-1 0 1,1 0 0,-1 0 0,1 0 0,-1-1 0,1 1-1,0 0 1,-1 0 0,1 0 0,0 0 0,0-1-1,0 1 1,-1 0 0,1-1 0,0 1 0,0 0 0,0-1-1,0 0 1,0 1 0,0-1 0,0 1 0,1-1 0,1 0-1,9-21-493,-9 13 500,4-13 363,1 0-1,17-31 1,-22 47-251,-1 1-1,1 0 1,0-1 0,0 1-1,0 1 1,1-1 0,-1 0-1,1 1 1,0 0-1,0 0 1,0 0 0,0 0-1,1 1 1,-1-1 0,1 1-1,0 0 1,8-2 0,-12 4-76,1 0 1,-1 0 0,1 0 0,-1 1 0,1-1 0,-1 0 0,1 1 0,-1-1 0,0 1 0,1 0 0,-1-1 0,1 1 0,-1 0 0,0 0 0,0 0 0,0 0 0,1 0 0,-1 0 0,0 0 0,0 0 0,0 0 0,0 0-1,-1 1 1,1-1 0,0 0 0,1 3 0,17 44-15,-16-37 20,3 5 66,-3-5-215,0-1 0,1 1-1,1-1 1,7 15 0,-11-24 49,0 1 0,0-1 0,-1 0 0,1 1-1,0-1 1,0 0 0,1 0 0,-1 0 0,0 0 0,0 0 0,0 0 0,1 0 0,-1 0 0,0 0 0,1-1 0,-1 1 0,1 0 0,-1-1-1,1 1 1,-1-1 0,1 0 0,-1 1 0,1-1 0,0 0 0,-1 0 0,1 0 0,-1 0 0,1 0 0,-1-1 0,1 1 0,0 0 0,-1-1-1,1 1 1,-1-1 0,0 1 0,1-1 0,-1 0 0,1 0 0,0-1 0,6-4-136,-1 0 0,0-1-1,0 0 1,-1-1 0,0 1 0,-1-1 0,7-10-1,-5 6 191,0 1 0,1 1 0,16-18 0,-23 28 32,-1-1 0,1 1 0,-1-1 0,1 1 0,-1 0 0,1-1 0,-1 1 0,1-1 0,-1 1 0,1 0 1,-1 0-1,1-1 0,0 1 0,-1 0 0,1 0 0,0 0 0,-1 0 0,1 0 0,0 0 0,-1 0 0,1 0 0,0 0 0,-1 0 0,1 0 1,-1 0-1,1 0 0,0 0 0,-1 1 0,1-1 0,0 0 0,-1 0 0,1 1 0,-1-1 0,1 0 0,-1 1 0,1-1 0,-1 1 0,1-1 1,-1 1-1,1-1 0,-1 1 0,0-1 0,1 1 0,15 32 67,-11-19-65,-2-7-117,1 0 0,0 0 0,0-1 0,1 0 0,0 1 0,0-1-1,9 8 1,-11-12-71,-1 0-1,1-1 1,0 1 0,0 0-1,0-1 1,0 0-1,0 0 1,1 0-1,-1 0 1,0 0 0,1 0-1,-1-1 1,0 0-1,1 0 1,-1 0-1,0 0 1,1 0 0,-1-1-1,0 1 1,4-2-1,18-8-2379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7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28 8868,'0'0'4696,"-3"18"-4622,0 7-113,-1-2-338,2 0 0,0 33-1,14-92-924,-8-3 974,-4 30 51,1 0-1,0 0 1,1 0-1,3-11 1,34 8-532,-27 8 1027,-1 0-9,-1 1 1,1 0-1,-1 1 0,22-3 1,-63 4 4064,21 0-4006,0 1 0,0 0 0,0 0 0,-13 3 0,20-3-276,-1 2 0,1-1 0,-1 0-1,0 0 1,1 1 0,0 0 0,-1 0-1,1 0 1,0 0 0,0 0 0,0 1-1,1-1 1,-1 1 0,0 0 0,-3 5-1,3-3 12,0 0-1,0 1 1,0-1-1,1 1 1,-1 0-1,2 0 1,-1 0-1,0 0 1,1 0-1,0 0 1,1 0-1,-1 1 1,1 6-1,1-12-6,-1 0-1,0 0 1,0 0-1,0 0 1,0-1 0,1 1-1,-1 0 1,0 0-1,1 0 1,-1-1 0,0 1-1,1 0 1,-1 0-1,1-1 1,0 1 0,-1 0-1,1-1 1,-1 1-1,1-1 1,0 1 0,0-1-1,-1 1 1,1-1-1,1 1 1,26 6-649,-20-6 357,1-1 1,-1 0 0,0 0 0,0-1 0,9-2 0,-10 0 100,-1 0 0,0 0 0,0 0 0,0-1 0,-1 0 0,1 0 0,-1 0 0,0-1 0,0 0 0,-1 0 0,1 0 0,6-11 0,-1 2-220,-1-2-1,-1 1 1,13-32 2363,-21 78-462,-2-17-1487,1-9 13,1-1 0,-1 0 0,1 0 0,0 1-1,0-1 1,0 0 0,2 7 0,-1-10-56,-1 1 0,1-1 0,0 0 0,-1 0 0,1 0 1,0 0-1,0 0 0,0 0 0,0 0 0,0 0 0,0 0 0,0-1 1,0 1-1,0 0 0,0-1 0,0 1 0,1-1 0,-1 1 0,0-1 1,0 1-1,1-1 0,-1 0 0,0 0 0,1 1 0,-1-1 0,0 0 0,1 0 1,-1-1-1,2 1 0,1 0-113,0 0 1,0-1-1,0 1 1,0-1-1,1 0 0,-2 0 1,1-1-1,0 1 1,0-1-1,0 0 1,0 0-1,3-2 0,36-35-844,-36 31 846,1 0-1,0 1 0,0 0 0,14-9 1,-22 16 177,1 0 0,-1 0 0,0 0 0,1 0 1,-1 0-1,0 0 0,1 0 0,-1 0 0,0 0 1,1 0-1,-1 0 0,0 0 0,1 0 0,-1 0 0,0 0 1,1 0-1,-1 1 0,0-1 0,1 0 0,-1 0 1,0 0-1,0 1 0,1-1 0,-1 0 0,0 0 0,0 1 1,1-1-1,-1 0 0,0 1 0,0-1 0,0 0 0,0 0 1,1 1-1,-1-1 0,0 0 0,0 1 0,0-1 1,0 0-1,0 1 0,0-1 0,0 0 0,0 1 0,0-1 1,0 0-1,0 1 0,0-1 0,0 1 0,0-1 0,-1 1 1,1 24 563,0-20-440,0 168 1049,0-172-1190,0 1 0,0 0 0,0-1 1,0 1-1,0-1 0,0 1 0,1-1 0,-1 1 0,0-1 1,1 0-1,-1 1 0,1-1 0,0 1 0,-1-1 0,1 0 1,0 1-1,0-1 0,0 0 0,0 0 0,0 0 0,0 0 1,0 0-1,2 2 0,14 2-1719,4-4-4241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8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 6179,'0'0'3762,"0"0"-3796,-1 0 30,1 0-1,0 0 1,-1 0 0,1 0 0,0 0-1,-1 1 1,1-1 0,0 0 0,-1 0-1,1 0 1,-1 0 0,1 0-1,0 1 1,0-1 0,-1 0 0,1 0-1,0 1 1,-1-1 0,1 0 0,0 0-1,0 1 1,-1-1 0,1 0-1,0 1 1,0-1 0,0 0 0,0 1-1,-1-1 1,1 0 0,0 1 0,0-1-1,0 0 1,0 1 0,0-1 0,0 0-1,0 1 1,0-1 0,0 1-1,1 12 58,1 1 0,1-1 0,0 0-1,1 0 1,0 0 0,1-1-1,7 14 1,-12-26-60,0 1 0,0-1 1,0 1-1,0-1 0,1 0 0,-1 1 1,0-1-1,0 0 0,1 1 0,-1-1 1,0 0-1,1 1 0,-1-1 0,0 0 0,1 0 1,-1 1-1,1-1 0,-1 0 0,0 0 1,1 0-1,-1 0 0,1 1 0,-1-1 0,0 0 1,1 0-1,-1 0 0,1 0 0,-1 0 1,1 0-1,-1 0 0,0 0 0,1 0 1,-1 0-1,1-1 0,-1 1 0,1 0 0,-1 0 1,0 0-1,1 0 0,-1-1 0,0 1 1,1 0-1,-1 0 0,0-1 0,1 1 1,-1 0-1,0 0 0,1-1 0,-1 1 0,0-1 1,12-18-89,-1-8 322,-8 16-57,1 0 0,1 0 1,0 1-1,0-1 0,1 1 1,12-15-1,-16 23-411,1 0 0,0 0 0,0 0 1,0 1-1,0-1 0,0 1 0,0 0 0,0 0 0,1 0 0,-1 0 1,0 0-1,1 1 0,-1-1 0,1 1 0,-1 0 0,0 0 0,1 0 0,-1 1 1,1-1-1,3 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8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1473,'0'0'7782,"6"-7"-7148,-6 7-591,0 0-1,0 0 1,0 0 0,0 0-1,0 0 1,0 0 0,0 0-1,1 0 1,-1 0 0,0 0-1,0 0 1,0 0 0,0 0-1,0 0 1,2-1 853,-2 1-854,0 0 1,0 0 0,1 0-1,-1 0 1,0 0 0,0-1-1,0 1 1,0 0-1,0 0 1,0 0 0,0 0-1,0 0 1,0 0 0,0-1-1,0 1 1,0 0 0,0 0-1,0 0 1,0 0 0,0 0-1,0 0 1,-1-1 0,0 37 566,1 39-310,1-69-314,-1 0-1,1 1 1,1-1 0,-1 0-1,1 0 1,0 0 0,0 0-1,1 0 1,3 6 0,-5-11-155,0 0-1,-1 0 1,1 0 0,0 0 0,0 0 0,-1 0 0,1-1 0,0 1 0,0 0-1,0 0 1,0-1 0,0 1 0,0-1 0,0 1 0,0-1 0,0 1 0,0-1-1,0 0 1,1 0 0,-1 1 0,0-1 0,0 0 0,0 0 0,0 0 0,1 0 0,-1 0-1,0-1 1,0 1 0,1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39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1 176,'0'0'6331,"5"16"-6251,17 54-45,-19-64-34,0 0 1,1-1-1,0 1 1,-1-1 0,2 0-1,-1 0 1,1 0-1,-1 0 1,1-1-1,0 0 1,1 0-1,-1 0 1,1-1 0,0 1-1,0-1 1,0-1-1,12 5 1,17 9 138,-26-11 9,-1 2 0,0-1 0,0 1 1,-1 1-1,0-1 0,0 1 0,0 0 1,-1 1-1,-1 0 0,1 0 0,-1 0 1,-1 0-1,0 1 0,0 0 0,-1 0 1,4 16-1,1 16 333,-1 1 0,2 69 0,-7 119 406,0-276-661,2 1 0,2-1 0,2 1 0,2 0 0,2 1 0,2 0 0,1 1 0,3 1 0,1 0 0,33-50 0,-42 78-1430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40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1 790 3057,'0'0'1225,"2"-18"-1116,9-57 41,-9 68-74,0 0-1,0 0 1,0 1 0,1-1 0,0 0 0,0 1 0,1 0 0,0 0-1,0 0 1,0 0 0,1 1 0,7-8 0,2-2 165,16-17 240,1 2 0,1 1 1,1 1-1,2 2 0,59-34 0,204-88 989,-182 95-1289,156-77 42,-156 74-2906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41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5587,'0'0'912,"-9"106"-624,9-56 208,0 6 545,0 6-145,0-1-175,9 1-129,7-4-384,3-9 192,5-10-224,7-10-80,5-8 0,11-11-96,10-10 0,15-8-624,-41-18-1233,-1-8-1616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09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5458,'0'0'5182,"5"0"-4945,-3 1-230,-1-1-1,0 0 1,1 0-1,-1 1 1,0-1 0,1 1-1,-1-1 1,0 1-1,0-1 1,1 1 0,-1 0-1,0 0 1,0-1-1,0 1 1,0 0 0,0 0-1,0 0 1,0 0 0,0 0-1,0 1 1,-1-1-1,1 0 1,0 0 0,-1 0-1,1 1 1,-1-1-1,1 0 1,-1 1 0,0-1-1,1 1 1,-1 1-1,2 10 88,0 1-1,-1 24 1,-1-28-91,0 0 1,1 0-1,0 0 1,4 17 0,-4-25-15,0-1 0,0 1 0,1 0 1,-1-1-1,0 1 0,1-1 0,-1 0 1,1 1-1,0-1 0,-1 0 0,1 0 1,0 0-1,0 0 0,0 0 0,0 0 1,0-1-1,0 1 0,0-1 0,0 1 1,2-1-1,-1 1-30,-1-1 0,1 0 0,0 1 0,-1-1-1,1 0 1,0 0 0,-1-1 0,1 1 0,-1 0 0,1-1 0,0 0 0,-1 1 0,1-1 0,-1 0 0,4-2-1,-2-1-123,-1 0-1,1 0 0,-1 0 0,0 0 0,-1-1 0,1 1 0,-1-1 0,0 0 0,0 0 0,0 0 0,2-9 0,2-34-5278,-6 32 2376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0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6051,'0'0'640,"28"104"208,-19-65-31,3-3-161,3-12-208,4-5-192,6-11 1,5-8-161,6 0 64,2-15 224,0-17-384,0-8-2097,-30 20-1281,-5 4-832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0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5603,'0'0'2305,"0"17"-2292,0 106 166,1-122-191,-1-1 0,1 1 0,-1 0 0,1-1 1,-1 1-1,1-1 0,-1 1 0,1-1 0,0 1 0,-1-1 1,1 1-1,0-1 0,-1 0 0,1 0 0,0 1 0,-1-1 1,1 0-1,0 0 0,0 1 0,-1-1 0,1 0 0,0 0 1,0 0-1,-1 0 0,1 0 0,0 0 0,0-1 0,-1 1 1,1 0-1,0 0 0,0 0 0,-1-1 0,1 1 0,0 0 0,-1-1 1,1 1-1,0-1 0,0 0 0,5-5 33,0 0 0,-1-1 0,0 0 0,0 0 0,-1 0 0,0-1 0,5-11 0,-1 2 110,36-72 589,-43 89-664,0-1 1,0 1-1,0-1 0,0 1 0,0-1 0,-1 1 1,1-1-1,0 1 0,0 0 0,0 0 0,0-1 1,0 1-1,0 0 0,0 0 0,0 0 0,0 0 1,0 0-1,0 0 0,0 1 0,0-1 0,2 1 1,21 5-2436,-17-5-334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3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9220,'0'0'2097,"144"-99"-4498,-106 75-112,-4 2-3890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0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13 6419,'0'0'4044,"-18"12"-3198,-58 42-232,72-51-589,0 1-1,1-1 1,0 1 0,-1-1 0,1 1-1,1 0 1,-1 0 0,0 1 0,1-1-1,0 0 1,0 1 0,0 0 0,1-1-1,-1 1 1,1 0 0,0 0 0,1-1 0,-1 1-1,1 0 1,0 0 0,0 0 0,0 0-1,3 9 1,-3-11-24,0-2-3,1 1 1,0 0 0,-1-1 0,1 0-1,0 1 1,-1-1 0,1 1 0,0-1-1,0 0 1,0 0 0,0 1 0,0-1-1,1 0 1,-1 0 0,0 0 0,0 0-1,1 0 1,-1 0 0,1-1 0,-1 1-1,0 0 1,1-1 0,-1 1 0,1-1-1,0 0 1,-1 1 0,1-1 0,2 0-1,54 3-75,-46-4 55,-1 1-8,0-1 0,0 0 0,-1-1 0,1-1 1,-1 0-1,1 0 0,-1-1 0,0 0 0,0 0 0,-1-1 1,1-1-1,10-7 0,-14 8 24,0 1 0,-1-1 0,0 0-1,0 0 1,0 0 0,0-1 0,-1 1 0,0-1 0,0 0 0,0-1 0,-1 1 0,0 0 0,0-1 0,-1 0 0,0 0-1,0 0 1,-1 0 0,1 0 0,-1-11 0,-1 17-8,0-1 0,0 0 0,0 0 0,0 1 0,-1-1-1,1 0 1,-1 0 0,1 1 0,-1-1 0,1 0 0,-1 1 0,0-1 0,0 1 0,0-1 0,0 1-1,0-1 1,0 1 0,0 0 0,-1-1 0,-1 0 0,-19-9-2931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7940,'0'0'2518,"4"8"-2046,1 3-372,-1 0 0,-1 1 0,0-1 1,0 1-1,-1 0 0,0 0 0,-1 0 0,-1 1 0,-1 18 0,1-20-108,-1-5 0,1 0-1,0 0 1,0 0-1,1-1 1,-1 1 0,1 0-1,0 0 1,1 0-1,0-1 1,0 1-1,0-1 1,5 9-1,-7-14 54,1 0-1,-1 0 0,1 0 0,0 0 0,-1 0 0,1 0 0,-1 0 0,1-1 0,0 1 0,-1 0 1,1 0-1,-1-1 0,1 1 0,-1 0 0,1-1 0,-1 1 0,1 0 0,-1-1 0,1 1 0,-1-1 1,0 1-1,1-1 0,-1 1 0,0-1 0,1 1 0,-1-1 0,0 0 0,18-23-228,-15 18 318,3-1-98,4-8 71,2 1 1,-1 0-1,15-12 1,-22 22-81,0 1 0,0 0 1,1 0-1,-1 0 0,1 0 0,0 1 1,0 0-1,-1 0 0,1 0 1,1 0-1,-1 1 0,0 0 0,0 0 1,11 0-1,-14 1-18,0 1-1,0 0 1,0-1 0,1 1-1,-1 0 1,0 0 0,0 0-1,0 1 1,0-1 0,-1 0-1,1 1 1,0-1 0,0 1-1,-1-1 1,1 1 0,-1 0-1,0 0 1,1 0 0,-1 0-1,0 0 1,0 0 0,0 0 0,0 0-1,-1 0 1,1 0 0,0 1-1,0 3 1,2 8 37,-1-1 0,0 1 0,0 18 0,-2-4-173,-1 21-600,2-46 446,-1 0-1,0 0 0,1 0 1,-1 0-1,1 0 0,0 0 1,0-1-1,0 1 0,0 0 0,1 0 1,1 3-1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11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29 2257,'0'0'10314,"-4"1"-9735,1 0-510,2-1-64,0 0 0,-1 1 0,1-1 0,0 0 1,0 0-1,0 1 0,0-1 0,0 1 0,0-1 1,0 1-1,0 0 0,0-1 0,0 1 1,0 0-1,0-1 0,0 1 0,1 0 0,-1 0 1,0 0-1,0 0 0,1 0 0,-1 0 0,1 0 1,-1 0-1,1 0 0,-1 0 0,1 0 0,0 0 1,-1 0-1,1 1 0,0-1 0,0 0 1,0 0-1,0 0 0,0 3 0,1-4-34,0 1-1,-1 0 1,1 0 0,0-1-1,0 1 1,-1 0-1,1-1 1,0 1 0,0-1-1,0 1 1,0-1 0,0 0-1,0 1 1,0-1-1,0 0 1,0 1 0,0-1-1,0 0 1,0 0-1,0 0 1,0 0 0,0 0-1,1 0 1,35-1-558,-27 1 489,-3-1 60,-1 0-1,0 0 1,1-1 0,-1 1-1,0-2 1,0 1 0,0 0-1,0-1 1,0 0-1,-1-1 1,1 1 0,4-5-1,-5 3 41,0 2 0,1-1 0,-1 1 0,1-1 0,0 2 0,0-1 0,0 0 0,0 1-1,0 0 1,0 1 0,1 0 0,-1 0 0,13-1 0,-18 2 10,1 1-1,-1-1 1,0 1-1,0-1 1,0 1 0,0 0-1,0-1 1,1 1 0,-1 0-1,-1 0 1,1-1 0,0 1-1,0 0 1,0 0-1,0 0 1,-1 0 0,1 0-1,0 1 1,-1-1 0,1 0-1,-1 0 1,1 2-1,10 34 412,-8-28-281,6 33 284,-1 0 0,3 66 0,-7 90-262,-4-172-120,0-25-44,0 20-5,-1 0 0,-4 23 0,5-40-14,-1 1-1,0-1 1,0 0-1,0 0 1,0 0-1,-1 1 1,1-2-1,-1 1 1,0 0 0,-1 0-1,1 0 1,0-1-1,-1 0 1,0 1-1,0-1 1,0 0-1,-5 3 1,8-5 26,-1-1 0,1 0 0,0 1 0,-1-1 1,1 0-1,-1 1 0,1-1 0,-1 0 0,1 0 0,-1 1 0,1-1 1,0 0-1,-1 0 0,1 0 0,-1 0 0,1 0 0,-1 0 1,0 0-1,1 0 0,-1 0 0,1 0 0,-1 0 0,1 0 0,-1 0 1,1 0-1,-1 0 0,1 0 0,-1-1 0,1 1 0,0 0 0,-1 0 1,1-1-1,-1 1 0,1 0 0,-1-1 0,1 1 0,0 0 1,-1-1-1,1 1 0,0 0 0,-1-1 0,1 1 0,-1-2 0,-2-23 407,2 10-359,1-1 0,0 0 0,1 0 0,0 0 0,2 1 0,0-1 0,1 1 0,0 0 0,9-21 0,1 8 111,1 0 0,1 2-1,2 0 1,0 0 0,2 2 0,1 0 0,0 1 0,28-21 0,-34 31-353,1 1 0,0 1 0,1 0-1,0 1 1,0 1 0,1 1 0,1 0 0,-1 1 0,1 1 0,0 1 0,0 1 0,1 0 0,33-1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44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7219,'0'0'707,"22"0"-707,4 0-48,222 4 1057,149 48 644,-2 32-1255,-142-28-280,147 22-543,-237-50-4366,-154-26 1144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49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0 506 11221,'0'0'128,"19"-7"-803,-3 2 693,-3 1 28,-1 0-1,0-1 1,0 0-1,-1-1 0,1 0 1,-1-1-1,0 0 1,16-15-1,-4 0-1,-2-1-1,0-1 0,-1-1 1,-2-1-1,22-40 1,-30 48-125,-1-1 0,-1 0 0,-1-1 1,0 0-1,-2 0 0,0 0 0,-2-1 1,0 0-1,0-24 0,-3 44 102,0 0-1,0 0 1,0 0-1,-1 1 1,1-1-1,0 0 1,-1 0-1,1 0 1,-1 1-1,1-1 1,-1 0-1,1 0 1,-1 1 0,1-1-1,-1 0 1,0 1-1,1-1 1,-1 1-1,0-1 1,0 1-1,1-1 1,-1 1-1,0 0 1,0-1-1,0 1 1,0 0-1,1-1 1,-1 1-1,0 0 1,0 0-1,0 0 1,0 0-1,0 0 1,0 0 0,0 0-1,-1 0 1,-1 1 86,-1-1 0,1 0 0,0 1 0,0-1 0,0 1 0,0 0 0,0 0 0,0 0 0,0 1 0,-4 1 0,0 3-61,0 1-1,1-1 1,0 1 0,0 0 0,1 1-1,0 0 1,0 0 0,0 0-1,-5 16 1,-27 83 32,37-105-71,-10 39 61,1 0 0,3 0 1,1 0-1,2 70 0,3-103-60,0 0 1,0-1-1,1 1 1,0 0-1,1-1 0,0 1 1,0-1-1,0 0 0,8 14 1,-8-17-52,1 0 1,0 0-1,0 0 1,0-1 0,1 1-1,-1-1 1,1 1-1,0-1 1,0 0-1,0-1 1,0 1 0,1-1-1,-1 0 1,1 0-1,-1 0 1,9 2-1,0-1-426,0-1-1,0 0 1,1-1-1,22 0 1,-32-1 161,0 0-1,0 0 1,0-1-1,0 1 1,1-1 0,-1 0-1,0 0 1,0-1 0,0 1-1,-1-1 1,1 1 0,0-1-1,-1-1 1,1 1 0,-1 0-1,1-1 1,-1 0-1,4-4 1,5-15-3710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1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8436,'0'0'3263,"9"3"-3234,-5-1-24,-1-1 0,1 1 0,-1-1 0,1 0 0,0 0 0,-1-1 0,1 1 0,0-1 0,0 0 0,-1 0 0,1 0 1,0 0-1,0 0 0,-1-1 0,1 0 0,0 0 0,-1 0 0,1 0 0,-1-1 0,1 1 0,-1-1 0,0 0 0,0 0 0,1 0 0,-1 0 0,3-3 0,-1 0-20,0-1 0,1 1 0,-1-1-1,-1 0 1,1 0 0,-1 0 0,0-1 0,-1 1 0,0-1-1,0 0 1,0 0 0,-1 0 0,0-1 0,0 1-1,1-13 1,-4 19 35,1 0-1,-1 1 0,1-1 0,-1 1 0,0 0 0,1-1 1,-1 1-1,0 0 0,1-1 0,-1 1 0,0 0 0,0 0 1,1-1-1,-1 1 0,0 0 0,0 0 0,1 0 1,-1 0-1,0 0 0,0 0 0,1 0 0,-1 0 0,-1 1 1,-21 1 280,18 0-241,0 0 1,1 1 0,-1-1 0,0 1-1,1 0 1,-1 0 0,1 1 0,0-1-1,0 1 1,0 0 0,0 0 0,1 0-1,0 1 1,0-1 0,-4 7 0,0 1 86,1 1 1,1 0-1,-1 0 1,-5 26-1,6-17-79,2 1 0,0 0 0,2 0-1,0-1 1,5 36 0,-4-55-66,0-1 0,1 1 0,-1 0 0,1-1 0,0 1 0,0 0 0,0-1 0,0 1 1,1-1-1,-1 0 0,1 1 0,-1-1 0,1 0 0,0 0 0,0 0 0,0 0 0,0 0 1,0 0-1,0-1 0,4 3 0,-1-2-71,0 1 0,1-1 1,-1 0-1,1-1 0,-1 1 1,1-1-1,-1 0 0,1-1 0,8 1 1,-2-2-318,1 1 0,-1-1 1,0-1-1,0 0 0,0-1 1,0 0-1,-1-1 0,14-6 1,3-13-3179,-8 1-946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2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2 6707,'0'0'4658,"-17"0"-3708,-50-1-179,66 1-754,0 0 0,0-1-1,0 1 1,0 0 0,0 0 0,0 0-1,0 0 1,-1 0 0,1 1 0,0-1 0,0 0-1,0 0 1,0 1 0,0-1 0,0 0 0,0 1-1,0-1 1,0 1 0,0 0 0,0-1-1,1 1 1,-1 0 0,0-1 0,0 1 0,0 0-1,1 0 1,-1 0 0,0 0 0,1 0 0,-1 0-1,1 0 1,-1 0 0,1 0 0,0 0-1,-1 0 1,1 0 0,0 0 0,0 0 0,0 0-1,-1 0 1,1 0 0,0 0 0,1 0 0,-1 0-1,0 1 1,0-1 0,0 0 0,1 0-1,-1 0 1,1 1 0,0 7 18,-1 284 133,0-292-182,0 0 0,0 0 0,-1-1 1,1 1-1,0 0 0,0 0 0,-1 0 0,1 0 0,0-1 0,-1 1 0,1 0 0,0 0 0,-1-1 1,0 1-1,1 0 0,-1-1 0,1 1 0,-1 0 0,0-1 0,1 1 0,-1-1 0,0 1 0,1-1 1,-1 1-1,0-1 0,0 0 0,-1 1 0,-24 3-3038,23-19-3364,3 13 5604,0-10-1287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 2801,'0'0'10269,"-11"-1"-9581,-32-2-202,42 4-480,0-1 1,0 0 0,1 0-1,-1 1 1,0-1-1,1 0 1,-1 1 0,0-1-1,1 1 1,-1-1 0,1 1-1,-1-1 1,1 1-1,-1-1 1,1 1 0,-1-1-1,1 1 1,-1 0-1,1-1 1,0 1 0,-1 0-1,1-1 1,0 1-1,0 0 1,-1 0 0,1-1-1,0 1 1,0 0-1,0 0 1,0 0 0,1 28 59,-1-22-62,9 98 72,-5-73-20,-2-1-1,0 36 0,-3-61-15,-1 0-1,1 0 0,-1-1 0,0 1 0,-1 0 1,1-1-1,-1 1 0,0-1 0,0 0 0,-1 0 1,0 0-1,1 0 0,-2-1 0,1 0 0,-7 6 1,6-6-223,0 1 0,-1-1 0,1 0 1,-1 0-1,0-1 0,0 0 0,-1 0 0,1 0 1,-1-1-1,1 0 0,-1 0 0,0-1 1,-10 2-1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5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10069,'0'14'1246,"2"353"-2874,-2-367 1589,0 1 0,0 0-1,0-1 1,0 1 0,0-1-1,0 1 1,0 0 0,0-1 0,0 1-1,0 0 1,0-1 0,0 1-1,1-1 1,-1 1 0,0 0-1,0-1 1,1 1 0,-1-1 0,0 1-1,1-1 1,-1 1 0,1-1-1,0 1 1,10-6-302,9-21 248,74-179 744,-53 107-1270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6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9604,'0'0'1281,"2"114"-1185,-2-61-32,0-8-48,0-8-16,0-11-128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3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83 864,'0'0'5251,"106"-33"-5171,-68 11-32,-22 8-48,1 1-4434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6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4226,'0'0'0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6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38 4626,'0'0'6987,"-14"-3"-6437,-45-7-155,57 10-380,0-1 1,0 1 0,0 0-1,1 0 1,-1 0 0,0 0-1,0 1 1,0-1-1,0 0 1,1 1 0,-1-1-1,0 1 1,0 0 0,1-1-1,-1 1 1,0 0 0,1 0-1,-1 0 1,1 0-1,-1 1 1,1-1 0,0 0-1,-1 1 1,1-1 0,0 1-1,0-1 1,0 1 0,-1 2-1,-1 2 6,0 1 0,1-1 0,0 1-1,0 0 1,-1 10 0,2-12 25,0-1-66,-1 6 53,0 1 0,1-1 0,0 19 0,1-27-54,0-1 1,0 0-1,0 1 1,0-1 0,0 1-1,1-1 1,-1 0-1,0 1 1,1-1 0,-1 0-1,1 0 1,-1 1-1,1-1 1,0 0 0,-1 0-1,1 0 1,0 0-1,0 1 1,0-1 0,0 0-1,0-1 1,0 1 0,0 0-1,0 0 1,0 0-1,0-1 1,0 1 0,1 0-1,-1-1 1,0 1-1,1-1 1,-1 0 0,0 1-1,1-1 1,-1 0-1,2 0 1,0 1-140,0-1-1,-1 0 0,1-1 1,0 1-1,0 0 1,-1-1-1,1 0 1,0 1-1,-1-1 1,1 0-1,-1 0 0,1-1 1,2-1-1,-1 0 53,0-1-1,-1 0 0,1 0 1,-1 0-1,6-10 0,-4 6 35,0 0 1,-1-1-1,0 0 0,0 0 1,-1 0-1,0-1 1,-1 1-1,0-1 0,2-17 1,-2-25 5019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1 388 4770,'0'0'6654,"13"-10"-6598,2-4 29,0 0 1,-1 0-1,0-1 0,-1-1 1,-1 0-1,-1-1 1,0 0-1,9-21 0,-13 17-62,0 1-1,-2-1 0,-1-1 1,0 1-1,-2-1 0,0 0 1,-2-24-1,0 45-13,0 0-1,0 0 1,0 0 0,0 1-1,0-1 1,0 0 0,0 0-1,-1 0 1,1 1 0,0-1 0,0 0-1,-1 0 1,1 1 0,0-1-1,-1 0 1,1 1 0,-1-1-1,1 0 1,-1 1 0,1-1-1,-1 1 1,1-1 0,-1 0-1,0 1 1,1 0 0,-1-1-1,0 1 1,0-1 0,1 1-1,-1 0 1,0-1 0,0 1 0,1 0-1,-1 0 1,0 0 0,0 0-1,0 0 1,1 0 0,-1 0-1,0 0 1,-1 0 0,0 0 14,0 1 0,0-1 1,1 1-1,-1-1 0,0 1 0,1-1 1,-1 1-1,1 0 0,-1 0 1,1 0-1,-1 0 0,1 0 0,0 0 1,-1 1-1,1-1 0,0 0 1,0 0-1,0 1 0,0-1 0,-1 3 1,-3 9-21,0 1 0,0 0 0,2 1 1,0-1-1,-3 29 0,4 79 7,2-84 1,0 0 6,1-1 0,2 0 1,10 51-1,-11-77-29,1-1 0,0 0 0,1 0 0,0 0 1,0 0-1,1 0 0,0-1 0,1 0 0,0 0 0,0 0 0,1-1 0,0 0 0,0-1 0,1 1 0,0-1 0,16 10 0,-16-13-317,0 0-1,0 0 0,0-1 0,1 0 1,-1-1-1,1 0 0,-1 0 0,1-1 1,0 0-1,10 0 0,-14-1 206,0 0 0,-1-1 1,1 1-1,0-1 0,0 0 0,-1 0 0,1 0 0,-1-1 0,1 0 0,-1 1 0,0-2 0,0 1 0,0 0 0,0-1 0,0 0 0,0 0 1,-1 0-1,1 0 0,-1 0 0,3-5 0,0-1 157,-1 0 0,0 0 0,0-1 0,-1 0 0,-1 0 1,0 0-1,0 0 0,-1 0 0,0 0 0,0-1 0,-1-20 0,-1 30 13,-1 0-1,1 0 1,-1 0-1,1 0 0,-1 0 1,1 1-1,-1-1 0,0 0 1,1 0-1,-1 0 1,0 1-1,0-1 0,0 0 1,1 1-1,-1-1 1,0 1-1,0-1 0,0 1 1,0-1-1,0 1 1,0 0-1,0 0 0,0-1 1,0 1-1,0 0 1,0 0-1,0 0 0,0 0 1,0 0-1,0 0 0,0 0 1,0 0-1,-2 1 1,-1-1 117,1 0-1,-1 1 1,1-1 0,0 1 0,-1 0 0,1 0 0,0 0 0,-1 0 0,-5 4-1,8-4-152,-1 1 0,1-1 1,0 1-1,-1 0 0,1-1 0,0 1 0,0 0 0,0 0 0,0 0 0,0 0 0,1 0 0,-1 0 0,0 0 0,1 0 0,0 0 0,-1 0 0,1 0 0,0 1 0,1 2 0,-1-5-18,1 1 0,-1 0 0,1-1 0,-1 1 0,1-1 1,0 0-1,-1 1 0,1-1 0,0 0 0,0 1 0,-1-1 1,1 0-1,0 0 0,0 1 0,-1-1 0,1 0 0,0 0 1,0 0-1,0 0 0,-1 0 0,2 0 0,25 0-544,-22 0 313,92-4-1924,-96 4 2147,1 0-1,-1 1 1,0-1 0,0 0 0,0 0-1,1 1 1,-1-1 0,0 1 0,0-1-1,0 1 1,0-1 0,0 1 0,0 0-1,0-1 1,0 1 0,0 0 0,0 0 0,0 0-1,0 0 1,-1 0 0,1 0 0,0 0-1,-1 0 1,1 0 0,0 0 0,0 2-1,9 38 636,-2-8 172,-7-30-747,1 0 0,0 0 0,-1 0 1,1 0-1,1 0 0,-1 0 0,0-1 0,0 1 0,1-1 1,0 1-1,-1-1 0,1 0 0,0 0 0,0 0 0,0-1 1,0 1-1,1-1 0,-1 0 0,0 1 0,0-1 0,1-1 1,-1 1-1,1 0 0,-1-1 0,1 0 0,-1 0 1,1 0-1,5-1 0,-1 0-103,-1 0 1,0-1-1,1 0 1,-1 0-1,0-1 1,-1 0-1,1 0 1,0-1-1,-1 0 1,0 0-1,1 0 1,6-8-1,6-7 51,0 0 0,-2-2 0,-1 0 0,-1-1-1,0 0 1,-2-2 0,0 1 0,-2-2 0,-1 1 0,0-1-1,-2-1 1,-1 0 0,-2 0 0,0 0 0,-1-1 0,-1-37-1,-3 12 3080,0 113-790,-1 9-1994,3 0 1,13 82-1,-9-111-3091,1 81 0,-7-122 2737,0 1 0,0 0 0,1 0-1,-1-1 1,0 1 0,0 0 0,0-1 0,0 1 0,0 0 0,0 0-1,0-1 1,-1 1 0,1 0 0,0 0 0,0-1 0,0 1 0,-1 0-1,1-1 1,0 1 0,-1 0 0,1-1 0,-1 1 0,1-1 0,-1 1-1,1 0 1,-1-1 0,1 1 0,-1-1 0,1 1 0,-1-1 0,0 0-1,1 1 1,-1-1 0,0 0 0,1 1 0,-1-1 0,0 0 0,1 0-1,-1 0 1,0 0 0,0 1 0,1-1 0,-1 0 0,0 0 0,0 0-1,1 0 1,-1-1 0,0 1 0,0 0 0,1 0 0,-2-1 0,-1 0 14,0 0 0,1-1 0,-1 1 1,0-1-1,0 0 0,1 0 1,-1 0-1,1 0 0,0 0 1,-5-5-1,-4-9 529,1-1-1,0 0 1,1 0 0,0-1 0,2 0-1,0 0 1,1-1 0,1 0 0,1 0 0,0 0-1,-1-34 1,6 52-459,-1 0 0,0 0 0,1 0 0,-1 0 0,1 0 0,-1 1 0,1-1 0,-1 0 0,1 0 0,0 0 0,-1 1 0,1-1 0,0 0 0,0 1 0,0-1 0,-1 1 0,1-1 0,0 1 0,0-1 0,0 1 0,0 0 0,0-1 0,0 1 0,0 0 0,0 0 0,0-1 0,0 1 0,0 0 0,0 0 0,2 0 0,40 0 527,-31 1-342,3 0-68,1 0 0,-1 2 0,0-1 1,0 2-1,0 0 0,23 11 0,84 45 21,-107-51-329,-1 0 0,1 1 0,23 21 0,-31-24-401,0 0-1,-1 0 1,0 0 0,0 1-1,-1 0 1,0 1-1,8 16 1,-11-17-1847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8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6499,'0'0'4498,"2"-54"-13750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5:58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84 416,'3'3'8844,"-2"-3"-8684,0 1 1,0 0-1,0-1 0,0 1 0,0 0 0,0 0 1,-1 0-1,1 0 0,0 0 0,0 0 1,-1 0-1,1 0 0,-1 0 0,1 0 0,-1 0 1,1 0-1,-1 0 0,0 0 0,1 0 0,-1 2 1,-8 30 1927,1-11-2070,0 1 0,1 0 0,2 1 0,0-1-1,0 40 1,4-62-29,1 0-1,-1 0 0,0 0 1,1 0-1,0 0 0,-1-1 1,1 1-1,-1 0 1,1 0-1,0 0 0,0-1 1,-1 1-1,1 0 1,0-1-1,0 1 0,0 0 1,0-1-1,0 1 0,0-1 1,0 0-1,0 1 1,0-1-1,0 0 0,0 1 1,0-1-1,0 0 1,0 0-1,0 0 0,0 0 1,0 0-1,2-1 1,37-2-600,-37 2 576,0 0 0,0-1 0,-1 1 0,1-1-1,0 0 1,0 0 0,-1 0 0,1 0 0,-1 0-1,0 0 1,1 0 0,-1-1 0,0 0 0,-1 1 0,1-1-1,0 0 1,-1 0 0,1 0 0,-1 0 0,0 0-1,0 0 1,0 0 0,-1 0 0,2-5 0,0-10 135,0 0 0,-1 0 0,-2-23 0,0 17 617,0-5-174,0 20-370,1 0 0,0 1 0,0-1 0,0 0 0,1 0 0,0 0 0,1 1 0,0-1 0,6-16 0,-7 24-167,0 0 0,0 0-1,0-1 1,1 1 0,-1 0 0,0 0 0,0 0 0,1 0 0,-1 1 0,1-1-1,-1 0 1,1 0 0,-1 1 0,1-1 0,-1 1 0,1-1 0,0 1-1,-1 0 1,1 0 0,-1 0 0,1 0 0,0 0 0,-1 0 0,1 0 0,0 0-1,-1 1 1,1-1 0,-1 1 0,1-1 0,-1 1 0,1-1 0,-1 1 0,1 0-1,-1 0 1,1 0 0,-1 0 0,0 0 0,0 0 0,1 0 0,-1 0-1,0 0 1,0 1 0,0-1 0,1 3 0,4 14 67,-1-1-1,5 32 1,-9-37-170,1 0 1,0-1-1,1 1 1,0-1-1,1 0 1,0 1-1,1-2 1,0 1-1,12 17 1,-15-25-139,1-1 0,-1 0 0,1 0 0,-1 0 1,1 0-1,0-1 0,0 1 0,0-1 0,0 1 0,0-1 0,0 0 1,0 0-1,0-1 0,0 1 0,0-1 0,1 1 0,-1-1 0,5 0 1,7-1-749,0-1 1,28-6 0,13 0 2249,-55 8-1214,1 0-1,-1 0 0,0 0 0,1 1 1,-1-1-1,0 1 0,0-1 0,1 1 1,-1-1-1,0 1 0,0 0 0,0-1 1,0 1-1,0 0 0,0 0 0,0 0 1,0 0-1,0 0 0,0 0 0,0 0 1,-1 0-1,1 0 0,0 1 0,-1-1 1,1 1-1,9 12-2387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07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188 1 7091,'0'0'6059,"-14"20"-5907,6-8-134,-4 3 1,1 1 1,1 0-1,0 1 1,2 0-1,0 0 1,1 1-1,-9 33 1,-10 85 445,-12 196 0,20 142 760,16-380-1080,5 275 489,0-340-582,0 1-1,2-1 1,1 1-1,2-1 1,0-1 0,17 37-1,-19-53-91,0-1 0,1 1 0,1-1 0,-1-1 0,2 1 0,18 17 0,-21-22-123,1 0-1,0-1 0,1 0 0,-1-1 1,1 0-1,0 0 0,0 0 1,0-1-1,0 0 0,1-1 0,11 2 1,-19-3-73,0-1 1,0 0 0,1 0 0,-1 1 0,0-1 0,0 0-1,0 0 1,1 0 0,-1 0 0,0-1 0,0 1 0,0 0-1,1 0 1,-1-1 0,0 1 0,0-1 0,0 1 0,0-1-1,1 0 1,13-21-8948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08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7956,'0'0'1085,"8"19"-786,32 69 561,-5-15 488,30 88 1,-46-88-807,-3 1 1,-3 1-1,4 88 1,-9 230 236,-9-290-575,1-52-130,-3 1-1,-2-1 1,-2 0 0,-3 0 0,-1-1-1,-3 0 1,-21 49 0,-76 152-693,107-240-307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12.2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6 4066,'0'0'800,"-21"-1"918,-77-2 307,12 2 2505,122 3-4252,58 13-1,-12-2-285,394 28-45,5-31 87,-239-6 12,381 28 106,-602-31 396,-7-2 4082,-14 1-4544,4 0-425,45 0-5568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14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67 7732,'0'0'3249,"-4"0"-2865,-3 1-287,8-1 2,21-2 114,37-4 363,27-7 139,1 4 1,104 3 0,-2 0-262,774-20 1101,-504 29-1211,-162-1 36,-155-3 2359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15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6771,'0'0'3604,"17"-3"-3139,221-26 2000,-94 23-1740,1 8 1,249 33 0,-209-11-77,37 5 214,-206-27-1521,-1-1 0,31-2-1,-17 0-3704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1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1393,'0'0'10866,"-17"7"-9746,-50 19-351,65-25-742,1-1-1,-1 1 1,1-1 0,-1 1 0,1 0 0,0 0-1,-1 0 1,1 0 0,0 0 0,-1 0 0,1 0-1,0 0 1,0 0 0,0 1 0,0-1-1,0 0 1,0 1 0,1-1 0,-1 1 0,0-1-1,1 1 1,-1-1 0,1 1 0,-1 0 0,1-1-1,0 1 1,0 2 0,0 0-36,0 0-1,1 0 1,0 0 0,0 0-1,0 0 1,1 0 0,2 5-1,-2-4 90,12 25-18,-5-9-212,12 35 1,-20-49-7,1 0 0,-1 0 0,0 0 0,0 0 0,-1 0 1,0 0-1,0 0 0,0 0 0,-3 12 0,1-16 146,1 0-1,-1 0 1,0 0-1,0 0 0,0 0 1,0 0-1,-1-1 1,1 1-1,-1-1 0,1 1 1,-1-1-1,0 0 1,0 0-1,0 0 0,0-1 1,-5 3-1,-29 10-1780,74-30 1531,0-2 0,39-26 0,51-25-171,-117 65 430,-5 1-10,1 0 0,-1 1 0,1 0 0,0 0 0,0 0 0,0 1 0,12-1 1,-18 17 815,0 5-538,0-1 0,1 0 0,1 0-1,1 1 1,9 33 0,-3-40-1236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3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1569,'0'0'608,"143"-53"352,-92 35-495,4 0-113,6-6-256,7-9-96,0-4 0,1-1 0,-9 7 0,-8 9 80,-14 10-80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20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4106 1 6787,'0'0'2030,"-1"13"-1750,-32 238 2207,20-180-1979,-27 87 0,27-120-284,-2 0-1,-1-1 1,-39 64-1,22-51-41,-2-2-1,-2-2 0,-1-1 1,-3-2-1,-2-2 1,-1-2-1,-3-2 1,0-2-1,-2-2 0,-79 40 1,74-50 67,-110 32 0,-61-3-77,130-31-98,-335 48 79,-5-36-79,48-28 39,29-1 118,261 2-114,-160 30 1,173-15-84,0 4 1,-113 50 0,-234 143 843,422-212-836,-1 0 2,-1-1 1,1 0 0,-16 6 0,13-9-1372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21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1 6611,'0'0'2110,"-18"6"-1867,-58 24 35,69-27-190,1 1 1,0 0-1,0 1 1,0-1-1,0 1 1,1 0-1,-1 1 1,2-1-1,-1 1 1,0 0-1,1 1 1,0-1-1,-5 12 1,1-3 72,-6 10-11,1 0 0,1 1 0,-12 38-1,20-50-117,1 0-1,0 1 1,1-1-1,0 1 1,1-1 0,1 1-1,0 0 1,3 20-1,-1-28-25,0-1-1,0 0 1,0 1-1,1-1 1,0 0-1,0 0 0,0-1 1,1 1-1,0-1 1,0 0-1,0 1 1,1-2-1,-1 1 1,1-1-1,1 1 0,-1-1 1,0-1-1,1 1 1,0-1-1,0 0 1,0 0-1,0-1 1,7 3-1,8 1 1,0-1 1,0 0-1,0-1 0,1-2 0,38 1 0,-36-2-225,-19 0-152,1-1 1,0 0-1,0 0 0,0 0 0,0-1 1,7-1-1,3-4-3162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30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284 1 7732,'0'0'1464,"-21"8"-799,2 0-537,7-4-53,0 0 0,1 1 0,0 0 1,0 1-1,0 1 0,1 0 0,0 0 0,0 1 0,1 0 0,-9 9 1,2 2 328,0 0 0,2 0 0,1 1 0,-19 37 1,27-48-294,1 1 1,0 0 0,1 1 0,0-1 0,0 0 0,1 1 0,1 0 0,0 0 0,0-1 0,1 1 0,0 0 0,1 0 0,2 11 0,-1-16-108,0-1 1,1 1-1,0 0 0,0-1 1,0 0-1,1 1 1,-1-1-1,1 0 0,0-1 1,1 1-1,-1-1 0,1 0 1,0 0-1,0 0 1,0-1-1,0 0 0,1 0 1,-1 0-1,1 0 0,10 2 1,3 2-91,0-2 0,1 0 0,-1-1 0,1-1 0,24 1 0,-18-3-1266,-1 0 0,31-5 1,-54 4 1081,0 0 1,0-1-1,0 0 1,0 1-1,0-1 1,0 0-1,-1 0 1,1 0-1,0 0 1,0 0 0,1-2-1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31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11589,'0'0'1889</inkml:trace>
  <inkml:trace contextRef="#ctx0" brushRef="#br0" timeOffset="1">4 218 9220,'0'0'4098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31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0 384 12134,'0'0'-342,"19"-13"-757,61-44 536,-74 51 487,0-1 0,0 0 0,0 0 0,-1 0 0,0 0 0,-1-1 0,0 0 0,0 0 0,0 0 0,-1-1-1,0 1 1,-1-1 0,0 1 0,0-1 0,0-13 0,-1 14-22,2-17-144,-1-48 0,-2 57 261,0 13 72,-1 1 0,1-1 0,-1 1 0,0 0 0,1-1 0,-1 1-1,0 0 1,-1 0 0,1 0 0,0 0 0,-1 0 0,1 0 0,-1 0-1,1 0 1,-1 0 0,0 1 0,0-1 0,0 1 0,0-1 0,0 1-1,0 0 1,0 0 0,-1 0 0,1 0 0,0 0 0,-3 0-1,3 0 38,-1 0 0,0 0-1,1 1 1,-1-1-1,0 1 1,1-1 0,-1 1-1,0 0 1,0 0-1,1 0 1,-1 0-1,0 1 1,0-1 0,1 1-1,-1 0 1,1 0-1,-1 0 1,1 0 0,-1 0-1,1 0 1,-1 1-1,1-1 1,0 1-1,-3 1 1,1 4-66,-1 0 0,1-1 0,0 1 0,0 1 1,1-1-1,0 1 0,0-1 0,1 1 0,0 0 0,0 0 0,0 9 0,-1 15 49,0 43-1,3-73-102,0 24 42,1-1 0,1 1 0,1 0 0,10 40 1,-10-56-225,1 0 0,0 0 0,0 0 1,1-1-1,0 1 0,1-1 0,0 0 0,0-1 1,1 0-1,0 0 0,0 0 0,1-1 1,0 0-1,10 6 0,-11-8-347,1-1 0,1 0-1,-1 0 1,1-1 0,-1 0 0,1 0-1,0-1 1,0-1 0,0 1-1,0-1 1,0-1 0,11 0 0,-19 0 321,0 1 0,1-1 0,-1 0 1,0-1-1,0 1 0,0 0 1,0 0-1,1 0 0,-1-1 0,0 1 1,0-1-1,0 1 0,0-1 0,1 0 1,10-15-2640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32.0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88 720,'0'0'9690,"-10"-14"-7846,-36-40-700,44 52-1095,0 0 0,0 1 0,0 0 0,0-1 0,0 1 0,0 0 0,-1 0-1,1 0 1,0 0 0,-1 1 0,1-1 0,-1 1 0,1-1 0,0 1 0,-1 0 0,1 0 0,-1 0 0,1 0-1,-1 0 1,1 1 0,-1-1 0,1 1 0,-1-1 0,1 1 0,0 0 0,0 0 0,-1 0 0,1 0 0,0 1-1,0-1 1,0 1 0,0-1 0,0 1 0,0 0 0,1-1 0,-1 1 0,0 0 0,1 0 0,0 0 0,-1 0 0,1 1-1,0-1 1,0 0 0,-1 4 0,0-1-60,1 1 0,0 0 0,0 0 0,0 0 0,1 0 1,0-1-1,0 1 0,0 0 0,3 12 0,-3-18-100,1 1 1,0 0-1,0 0 0,0-1 1,0 1-1,0 0 0,0-1 1,0 1-1,0-1 1,0 0-1,1 1 0,-1-1 1,0 0-1,0 1 1,0-1-1,0 0 0,1 0 1,-1 0-1,0 0 1,0 0-1,2-1 0,25-2-2279,-24 2 2189,0-1 0,0 0-1,0 0 1,-1 0 0,1 0 0,-1 0-1,1-1 1,-1 1 0,0-1 0,0 0 0,0 0-1,0 0 1,-1-1 0,1 1 0,3-7-1,21-24-940,-24 68 4272,-3-22-2836,-1-7-199,1 0 0,0-1 0,0 1 0,1 0 1,0 0-1,-1 0 0,4 7 0,-3-10-94,0-1-1,0 1 1,0-1 0,0 1 0,0-1 0,1 0 0,-1 1-1,1-1 1,-1 0 0,1 0 0,-1 0 0,1 0 0,0 0-1,-1 0 1,1-1 0,0 1 0,0 0 0,0-1 0,-1 1-1,1-1 1,0 0 0,0 0 0,2 0 0,3 1-133,-1 0 1,1-1 0,-1 0-1,1-1 1,-1 1-1,1-1 1,-1 0-1,0-1 1,1 0 0,-1 0-1,0 0 1,11-6-1,-5 0-103,0-1-1,-1 0 0,1-1 1,14-15-1,-19 17 235,-6 6 43,0-1-1,1 2 0,0-1 0,-1 0 0,1 0 1,0 0-1,0 1 0,0-1 0,8 1 3324,-10 9-3098,-1 6 63,2 1-1,0-1 0,0 1 0,6 20 1,-7-32-421,1 0 1,0-1 0,0 1 0,0 0 0,0-1-1,0 1 1,0-1 0,1 1 0,-1-1 0,1 0-1,0 1 1,0-1 0,0 0 0,0 0 0,0 0-1,0-1 1,0 1 0,1 0 0,-1-1-1,1 1 1,-1-1 0,1 0 0,-1 0 0,1 0-1,0 0 1,0-1 0,-1 1 0,1-1 0,0 1-1,3-1 1,-5 0 43,0 0-1,0-1 0,0 1 1,0-1-1,0 1 1,0 0-1,0-1 0,-1 0 1,1 1-1,0-1 1,0 1-1,0-1 0,-1 0 1,1 0-1,0 1 1,-1-1-1,1 0 0,-1 0 1,1 0-1,-1 0 1,1 0-1,-1 0 0,0 1 1,1-1-1,-1 0 1,0 0-1,0 0 0,0 0 1,0 0-1,0 0 1,0-2-1,0-42 2309,0 31-176,1 11-2026,-1 0-1,1 0 1,0-1 0,0 1-1,1 0 1,-1 0 0,1 0 0,-1 0-1,1 0 1,0 1 0,0-1 0,1 0-1,-1 1 1,0-1 0,1 1 0,-1 0-1,1 0 1,0 0 0,5-3 0,10-5-125,36-16 0,-46 23 141,3-2-265,1 0 0,0 2 0,19-5 0,-1 6-5021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32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56 3121,'0'0'8484,"-5"-8"-7004,-1 5 100,12 599-2151,-6-594 542,0-1 0,0 0 0,0 0 0,0 0-1,0 0 1,0 0 0,0 0 0,-1 0 0,1 0-1,0 0 1,-1 0 0,1 0 0,0 0 0,-1 0-1,1 0 1,-1 0 0,0 0 0,1 0 0,-1 0-1,0-1 1,1 1 0,-1 0 0,0 0 0,0-1-1,0 1 1,0 0 0,-2 0 0,2-1 24,1 0 0,-1 0-1,0 0 1,0 0 0,0 0 0,0-1 0,0 1 0,0 0 0,0 0 0,0-1-1,0 1 1,0-1 0,1 1 0,-1-1 0,0 1 0,0-1 0,1 1-1,-1-1 1,0 0 0,1 1 0,-1-1 0,0 0 0,1 0 0,-1 0 0,1 1-1,-1-1 1,1 0 0,0 0 0,-1 0 0,1 0 0,-1-2 0,-3-12-48,0 0 1,1 0 0,1-1 0,0 0-1,1 1 1,0-1 0,1 0-1,1 1 1,4-19 0,-3 28 44,0-1 0,0 1 0,1 0 0,0 0 0,0 0 0,0 0 0,1 1 0,0 0 0,0-1 0,1 1 0,9-8 0,8-6-22,36-24 0,-24 19-20,21-16 39,-12 10 9,-2-2 1,42-42-1,-77 67 106,0 1 0,-1-1-1,0 0 1,-1 0 0,0 0-1,5-9 1,-8 12-43,1 1 1,-1-1-1,0 1 0,0-1 1,0 0-1,-1 1 1,1-1-1,-1 0 0,0 0 1,0 0-1,0 1 0,-1-1 1,1 0-1,-1 1 0,-2-8 1,2 10-17,0-1 0,-1 1 0,1 0 0,0 0 0,-1 0 0,1 0 0,-1 0 0,1 0 0,-1 1 0,1-1 0,-1 1 0,0-1 0,1 1 0,-1-1 1,0 1-1,0 0 0,1 0 0,-1-1 0,0 1 0,0 1 0,-3-1 0,2 0-18,0 0 0,0 0 0,0 1 0,0-1 0,0 1 0,1 0 0,-1-1 0,0 1 0,0 0 0,0 1 0,1-1 0,-5 3 0,3 1 14,0 1-1,1 0 1,0-1 0,0 1 0,0 0 0,1 0 0,0 1 0,0-1 0,1 0-1,-1 1 1,1-1 0,0 11 0,0 4 19,1 1-1,4 33 0,-3-50-51,-1-1 0,1 0 0,1 1 0,-1-1 0,1 0 0,-1 0 0,1 1 0,0-2 0,1 1 0,-1 0 0,1 0 0,-1-1 0,1 1 0,0-1 0,1 0 0,-1 0 0,1 0 0,-1 0 0,1-1 0,0 1 0,0-1 0,0 0 0,6 3 0,2-1-21,0-1 1,0 0-1,1 0 1,-1-1-1,0-1 0,1 0 1,15-1-1,-23 0-143,-1 0-1,1 0 1,0-1 0,-1 1-1,1-1 1,-1-1 0,1 1-1,-1 0 1,0-1 0,1 0-1,-1 0 1,0 0 0,0-1-1,6-4 1,2-11-2880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43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9396,'0'0'4050,"133"-2"-3954,-73 13 48,1-1-80,0 0-32,-6 0-16,-6 1-16,-7-1-1264,-8 2-1169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44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9380,'0'0'2658,"154"0"-2995,-93 0-63,-2 0-1345,-42 0-1008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44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12 10309,'0'0'944,"16"-3"-714,-4 1-130,-8 0-67,1 1 1,-1 0 0,1 0 0,-1 0 0,0 1-1,1-1 1,-1 1 0,1 0 0,0 0-1,-1 1 1,0-1 0,1 1 0,-1 0-1,1 0 1,-1 1 0,0-1 0,0 1 0,0 0-1,0 0 1,0 0 0,6 5 0,-2 1 24,0 1 0,-1 0 0,0 1-1,0 0 1,-1 0 0,-1 0 0,1 1 0,-2 0 0,1 0 0,-2 0 0,1 0 0,2 17 0,-5-18-34,1 0 0,-1 0 0,-1 0 0,1 0 0,-2 0 0,0 0 0,0 0 0,0 0 0,-1 0-1,-1 0 1,0 0 0,0-1 0,-1 0 0,-9 17 0,3-10-2,-2-1-1,0 1 1,-1-2 0,0 0-1,-1 0 1,-1-1 0,0-1-1,-20 12 1,7-13-144,9-10-2800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4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1 169 9412,'0'0'2497,"131"-90"-2753,-61 47-304,-41 24-2177,-3 2-1681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4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15 2753,'0'0'8767,"-15"-3"-7969,4 1-677,0-1-46,0 1-1,0 0 1,0 0 0,0 2-1,0-1 1,0 1-1,0 1 1,0 0-1,0 1 1,-12 2-1,13 0 2,0 0 0,0 1 1,0 0-1,1 0 0,0 1 0,0 0 0,-10 9 0,18-14-79,0 0 1,1 0-1,-1 0 1,0 0-1,1 0 1,-1 0-1,1 0 1,0 0-1,-1 0 1,1 0-1,0 0 0,-1 0 1,1 0-1,0 0 1,0 0-1,0 0 1,0 0-1,0 0 1,0 0-1,0 0 1,1 0-1,-1 0 1,0 1-1,1-1 1,-1 0-1,0 0 1,1-1-1,-1 1 1,1 0-1,0 0 1,0 2-1,24 23-50,24 10 56,-34-25-4,1 1 0,20 20 0,-35-32 10,-1 1-1,1 0 0,0-1 0,0 1 1,-1 0-1,1 0 0,-1 0 1,1-1-1,-1 1 0,1 0 1,-1 0-1,1 0 0,-1 0 0,0 0 1,1 0-1,-1 0 0,0 0 1,0 0-1,0 0 0,0 0 0,0 0 1,0 0-1,0 0 0,0 0 1,0 0-1,0 0 0,-1 2 0,0-1 2,-1-1 0,1 1 0,0-1 0,-1 1 0,1-1 0,-1 0 0,1 1 0,-1-1-1,0 0 1,0 0 0,1 0 0,-1 0 0,-2 0 0,-8 4 25,-1-1 0,0-1-1,-16 3 1,26-6-24,-67 8-3,113-44-8788,-24 25 5010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1.6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7748,'0'0'528,"8"2"-704,41 10 625,87 10 0,-49-10 160,457 96 1593,-288-53-1821,-176-41-337,117 5 0,83-14 1548,-266-5-44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3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 1249,'0'0'8563,"8"117"-7634,-8-55-305,-2 1-224,-2 2 33,0-2-177,2-3-48,0-4-144,2 1-48,-1-8 0,-1-2-16,2-8-736,0-8-961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3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0 7171,'0'0'1361,"-5"87"-305,16-52 17,16-3-81,7-3-15,7-2-401,11-10-544,7-11-32,9-6 0,2-14-80,4-25 0,-7-18-1217,-52 28-1600,-8 0-3730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5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0 5378,'0'0'8484,"-22"0"-8772,46 0 272,9 0 16,7 0 48,1 2 16,1-2-48,-2 0-32,-4 0-304,-4 0-1985,-11 0-224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6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9252,'0'0'3106,"95"14"-3859,-42-11 833,0-3-80,1 0-1552,-39-1-1090,-6-11-2064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6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 6659,'0'0'2078,"19"21"-1731,60 70-27,-70-81-271,-1 1 0,-1 0-1,0 1 1,0 0 0,-1 0 0,0 0-1,-1 1 1,-1-1 0,0 1 0,-1 0-1,0 1 1,-1-1 0,0 1-1,-1-1 1,-1 1 0,0-1 0,-1 1-1,-3 19 1,2-23 23,-1 0 0,0 0 0,0-1 0,-1 1 0,0 0 0,-1-1 0,0 0 0,0 0 0,-1-1 0,0 1 0,0-1 0,-10 9 0,0-2-18,-1 0 0,0-1 0,0-1 0,-33 19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7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0 365 10437,'0'0'600,"20"4"-693,-1 2 95,-6-2 5,1-1-1,0 0 0,0 0 1,0-1-1,0-1 0,0-1 1,19-1-1,-25 0 0,0-1 0,0 0-1,0 0 1,0 0 0,0-1 0,-1-1-1,1 1 1,-1-1 0,0-1 0,12-8-1,-9 4-52,1 0 0,-2-1-1,1-1 1,-1 1 0,-1-1-1,8-13 1,-7 7-164,0 0 0,0 0 0,-2-1 0,0 0 0,-1 0 1,-1-1-1,-1 1 0,0-1 0,0-27 0,-3 43 257,-1-1 0,0 0 0,0 1 0,0-1 0,0 0 0,-1 1 0,0-1 0,0 1 0,0-1 0,-1-4 0,0 7 47,1-1 1,0 1-1,0 0 1,-1 0-1,1 0 1,-1 0 0,1 0-1,-1 0 1,1 1-1,-1-1 1,0 0-1,1 1 1,-1-1-1,0 1 1,1 0-1,-1-1 1,0 1 0,0 0-1,1 0 1,-1 0-1,-3 1 1,0-1 164,0 0-27,0-1 1,0 2-1,0-1 0,0 0 1,0 1-1,0 0 1,-5 2-1,8-2-201,0 0 0,0 1-1,0-1 1,0 1-1,0 0 1,0-1-1,0 1 1,1 0-1,-1 0 1,1 0-1,-1 0 1,1 0-1,0 1 1,-1-1 0,1 0-1,-1 5 1,-7 20 35,1 0 1,1 1-1,2 0 1,-3 45-1,3 118-67,5-165 15,0 49-71,2-17-796,-2 1 0,-3-1 1,-20 104-1,20-152 344,0-9 220,0-18-41,3 8 196,0-11 8,0 0-1,7-38 0,-5 51 132,0-1 1,0 1-1,1 0 1,0 0-1,0 0 1,1 0-1,0 0 1,0 1-1,0-1 1,1 1-1,6-6 0,10-7-682,2 1 0,0 1-1,0 1 1,2 1-1,0 1 1,26-10-1,-12 5-1189,50-32-1,-78 44 1852,-8 5 135,1 0 0,-1-1 1,0 1-1,0 0 1,0-1-1,0 0 1,7-8 5008,-11 11-4982,0 0 0,0 1 0,0-1 0,0 1 0,0 0 1,0-1-1,1 1 0,-1 0 0,0-1 0,0 1 0,0 0 0,1 0 1,-1 0-1,0-1 0,1 1 0,-1 0 0,1 0 0,-1 0 0,1 0 1,0 0-1,-1 0 0,1 1 0,-7 25 132,5-20-243,1 0 0,1 0 1,-1 0-1,1 0 0,0 0 1,1 0-1,0 0 1,2 11-1,-2-15-38,0-1 0,0 0-1,0 0 1,1 0 0,-1 1 0,0-1 0,1 0-1,0-1 1,-1 1 0,1 0 0,0 0 0,0-1 0,0 1-1,0-1 1,0 1 0,0-1 0,0 0 0,0 0-1,1 0 1,-1 0 0,1 0 0,-1-1 0,0 1-1,1-1 1,-1 1 0,1-1 0,3 0 0,-2 0-10,0 0-1,0 0 1,0 0 0,0-1 0,-1 0 0,1 1-1,0-2 1,0 1 0,0 0 0,0-1 0,-1 1-1,1-1 1,-1 0 0,1 0 0,-1-1 0,0 1 0,0-1-1,0 1 1,0-1 0,0 0 0,-1 0 0,1 0-1,-1-1 1,0 1 0,4-7 0,-2 0 63,0 0-1,0 0 1,-1 0 0,0-1-1,-1 1 1,0-1 0,0 1-1,-1-20 1,-1 28 84,-1 0 0,0-1 0,1 1 0,-1 0-1,0 0 1,0 0 0,-1 0 0,1 0 0,0 0 0,0 0 0,-1 0 0,1 0-1,-1 1 1,0-1 0,0 1 0,1-1 0,-1 1 0,0 0 0,0-1 0,0 1-1,0 0 1,-1 0 0,1 0 0,-4 0 0,-2-2-12,0 0 1,0 1-1,0 0 0,0 1 1,-17-2-1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7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 5138,'0'0'1929,"6"19"-718,5 19-756,10 68 0,-14-81-304,-7-25-169,0 1 1,0 0 0,1-1 0,-1 1-1,0-1 1,1 1 0,-1 0 0,1-1-1,-1 1 1,1-1 0,-1 1 0,1-1-1,-1 0 1,1 1 0,-1-1 0,1 1 0,0-1-1,-1 0 1,1 0 0,0 1 0,-1-1-1,1 0 1,0 0 0,-1 0 0,1 0-1,0 0 1,-1 0 0,1 0 0,0 0-1,0 0 1,0-1-1,0 0 0,0 0 0,-1 0-1,1 0 1,0 0 0,-1 0 0,1 0 0,-1 0-1,1 0 1,-1-1 0,0 1 0,1 0 0,-1 0 0,0 0-1,0-1 1,0 1 0,0 0 0,0 0 0,0-2 0,0-2-16,2-51 170,-2 37 713,0 1 0,2-1 0,5-30 0,-6 48-817,0-1 0,0 1 0,0-1 1,0 1-1,0-1 0,1 1 0,-1 0 0,0 0 1,1 0-1,-1-1 0,1 1 0,-1 1 0,1-1 0,-1 0 1,1 0-1,0 0 0,-1 1 0,1-1 0,0 1 1,0 0-1,-1-1 0,5 1 0,43-3-2519,-44 3 1315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8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0 7299,'0'0'6051,"-100"41"-5779,83-15 64,3-1-176,5-1-128,7-3-32,2 6 16,0-1-16,8 4 0,16 1-336,10-7-2097,-18-20-1040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54 944,'0'0'4386,"133"-21"-4177,-89 6-209,-29 6-2081,0 1-1217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6:58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0 172 9812,'0'0'278,"18"3"-233,59 8-127,-73-11 57,0 0 1,0 0-1,0 0 1,0-1 0,-1 1-1,1-1 1,0 0-1,0 0 1,-1 0 0,1-1-1,0 1 1,-1-1-1,1 0 1,-1 0 0,0 0-1,0-1 1,0 1-1,0-1 1,0 1 0,0-1-1,-1 0 1,1 0-1,2-6 1,-1 3-18,-1 0-1,0 0 1,0-1 0,-1 0-1,1 1 1,-1-1 0,-1 0-1,0 0 1,0 0 0,0-10-1,0 14 97,-1 0-1,0 0 0,0 0 0,-1-1 0,1 1 0,-1 0 0,1 0 0,-1 0 0,0 0 0,-3-6 0,3 8 4,-1-1 0,1 1 0,-1 0 0,1-1 0,-1 1 0,1 0 0,-1 0 0,0 0 0,0 0 0,0 1 1,0-1-1,1 0 0,-1 1 0,0-1 0,0 1 0,0 0 0,0 0 0,-4-1 0,4 1 11,-8-1 341,0 0 0,-1 0 0,1 1 0,-1 1-1,-12 2 1,20-3-365,1 0 0,0 1 0,0 0 0,0 0 0,0-1 0,0 1 0,0 0 0,1 0 0,-1 1 0,0-1 0,0 0 0,1 1 0,-1-1 0,1 1 0,-1-1 0,1 1 0,0 0 0,-1-1 0,1 1 0,0 0 1,0 0-1,0 0 0,0 0 0,1 0 0,-1 0 0,1 0 0,-1 0 0,1 0 0,0 0 0,-1 1 0,1 2 0,0 7-38,0 1 0,0-1 0,1 1 0,0-1 1,2 0-1,3 14 0,-4-20-5,0 0 0,1-1 1,0 1-1,0-1 0,0 0 0,1 1 0,0-2 1,0 1-1,0 0 0,0-1 0,1 0 0,0 0 1,0 0-1,6 4 0,-2-3-69,1 0-1,-1 0 1,1-1-1,0 0 1,0-1 0,0 0-1,0-1 1,1 0-1,11 1 1,-15-3-971,1 0 1,-1 0-1,0 0 0,13-4 1,-2-3-4576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00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4583 7171,'0'0'3562,"4"0"-3762,19 0 460,-1 0 0,0-2 0,0 0 0,1-1 0,34-10 1,-22 0-107,-1-2 1,-1-1 0,-1-2-1,0 0 1,-1-3 0,31-26-1,-22 12 6,-1-2-1,-1-2 0,49-67 0,-31 26 51,51-98-1,29-87 224,20-110-119,-42 87-51,-87 227-222,36-78 246,54-182 1,-13-109 210,-34 128-292,-6 23-54,-52 207-40,5-140 0,-15 130-93,-3-149 6,-1 179 17,-3 1 1,-17-73-1,12 79 272,1-1 0,3 1 1,-1-76-1,11-217 806,7 302-16353,-20 32 14905,0 1 0,0 0 0,-1 0 0,1 1 0,-1 0 0,1 1 0,-1 0 0,-17 1 0,-3-2-250,-14-2-145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01.2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0 191 496,'0'0'12355,"2"-4"-12205,12-15-97,1 1 1,0 1 0,1 0-1,1 0 1,0 2 0,1 0-1,34-21 1,-44 32-51,0-1 0,0 1-1,0 1 1,0-1 0,0 1 0,1 1-1,0 0 1,14-2 0,-18 3 6,1 1 0,-1 0 0,0 0 0,0 0 0,1 1 0,-1 0 0,0 0 0,0 0 0,0 0 0,0 1-1,0 0 1,0 0 0,-1 1 0,1-1 0,7 6 0,5 7-151,-1-1-1,-1 2 0,0 0 0,-1 1 1,15 23-1,-21-28-1017,-1 1 0,0 0 0,-1 1 0,8 24 0,-11-18-2666,-3-9 806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02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45 10373,'0'0'939,"23"15"-603,-3 0-197,-9-7-42,-1 0 1,2 0 0,-1-1 0,1-1-1,0 0 1,0 0 0,1-1 0,-1-1-1,1 0 1,26 4 0,65-2 995,174-10 1,-74-2 878,-212 6-713,-1005 2-1043,1030-4-350,0 1 0,0-2 0,0 0 0,21-8 0,15-2 137,509-65 110,-531 77-140,-16 0-82,-32 1 213,-380-5 82,656-7-837,36 0 377,-402 32-52,-332 41 1270,499-57-1397,-24-4 442,318-13 59,-176-1 178,-100 12-8813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08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1 416,'0'0'240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12.1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8564,'0'0'5154,"5"116"-4914,-3-65-96,2-1-96,0-2 0,2-2-31,1-4-17,3-2-65,-1-9-511,5-8-1281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12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1 201 6499,'0'0'3313,"7"-94"-2800,24 59-257,3 3 336,4 8-96,0 10-192,-2 13 17,-4 1-129,-1 3 80,1 21 16,2 10-128,4 4-16,0-1-144,-29-23-1713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21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3506,'0'0'10343,"7"0"-10162,37 2 493,0 3 0,72 16 0,-62-9-172,63 4 0,268 13 341,-39-30-216,-279-6-525,0-3 0,68-20 0,-19 3 48,-100 24-93,0 1 0,0 0 0,0 2-1,0-1 1,29 5 0,-35-3-310,-1 1 1,0 0-1,0 0 0,-1 1 1,1 0-1,0 1 0,-1 0 1,0 0-1,0 1 0,13 10 1,-12-4-4700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25.3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12550,'0'0'42,"20"7"-1482,34 11 1419,0-3 1,91 13-1,422-12-3,-378-18 46,727 2 74,-821-5-92,-1-4 1,109-25-1,-63 9-9,54-3 1,327-4 0,1022 37 1135,-1207 12-807,-46-1-64,592-14 831,-456-3-792,20-12-98,-101 1-76,1535 1 921,-1575-2-691,-30 0-636,-249 15-2699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35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28 11477,'0'0'152,"19"0"-194,213-12 148,-125-4 225,-138 22-323,1 0 1,-60 22-1,17-4 106,-72 8 2853,208-54-2955,-48 16-278,0 0 0,1 1-1,-1 0 1,1 1 0,0 1-1,29-2 1,-57 7 300,0 0-1,0 0 1,0 1-1,0 0 1,-18 9-1,-19 4 201,-13-2 747,55-13-579,8-2-92,31-11-280,-3 2-380,1 1 0,0 2-1,0 1 1,0 1-1,39-1 1,-75 13 225,-6 1 316,0 0 0,-1-1 1,-1 0-1,1-1 0,-1-1 0,0 0 1,0-1-1,-1 0 0,1-1 0,-1-1 1,1 0-1,-17 0 0,30-2-129,23-1-54,30-8-271,-25 4-15,0 1 0,30 0 0,-63 19 427,-1-9-104,-1 0-1,0 0 1,0-1-1,-1 0 1,0-1-1,0 1 1,0-2 0,-12 5-1,-83 18 817,95-24-735,-31 3 389,39-5-497,11 0-1181,42 0-4773,-31-2-1846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0 416 4770,'0'0'769,"124"-53"-513,-90 43 224,-2-1-112,-1 1 368,5-2-271,5-7-17,9-5 240,7-5-544,3-5-144,-39 21-1793,-4 4-4241</inkml:trace>
  <inkml:trace contextRef="#ctx0" brushRef="#br0" timeOffset="1">815 81 7507,'0'0'2257,"100"-58"-2048,-73 43-209,1 8-1313,-20 7-1872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35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60 9780,'0'0'1724,"14"-7"-1684,17-8 12,0 2 1,42-11-1,-96 24 3088,-29 0-3009,1 11-97,40-8 53,0 0 0,0-1 0,-23 2 0,285-2-1531,-284 9 1791,14-8-201,-20 5 495,-1-2-1,-52 2 1,91-8-585,13 3-198,100 25-3494,-88-20-1011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39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3362,'0'0'784,"116"-40"224,-65 32-47,6 4-433,5 3 224,3 1-175,-2 0-225,-1 0-144,-7 0-80,-1 0-64,-1 0-64,-42 0-336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7:47.5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561 1502 8260,'0'0'2500,"10"1"-1820,113 4 867,-57-4-1157,78 11-1,9 12 553,266 5 0,365 7 45,86-18-370,-513-18-199,294-18-199,-268 5-162,-68 4-45,706-21 186,1 27-137,-739 3-58,-13 6 5,450 68 0,-574-52 23,1-7 0,251-6 0,-345-13-28,1-3 0,-2-2 0,91-27 0,-47 3-1,96-47 0,-171 71 8,-2-1 0,1-1 0,26-20 0,-36 23 5,0-1-1,-1-1 1,0 1 0,-1-1-1,1-1 1,-2 1 0,9-16-1,8-17 148,7-10-83,-2-1 1,-3-2 0,24-72 0,-44 101-56,-2 1 0,0-1 1,-2 0-1,-1 0 1,-1 0-1,-5-36 0,3 48-5,-1-1-1,-1 0 1,-1 1-1,-1-1 0,0 1 1,0 1-1,-1-1 0,-15-21 1,4 11 5,-1 0 1,-1 1 0,-35-32 0,34 38-7,0 2 0,-2 0 1,0 1-1,0 2 1,-2 0-1,-45-16 1,-161-39 46,220 65-62,-535-95 127,-7 52-79,-209 28-16,426 15-51,-375 1 58,-23 0-79,-38-58 148,424 24-56,-80 14-103,252 16 53,-600 0 29,443 9 34,111-1-43,-299-8 46,457 1-67,-310-10 72,20 24-126,275-3 31,1 4 0,-115 30 0,26-6 21,-17 4-9,171-32-38,0 0 1,0 0 0,1 1 0,0 1-1,0 0 1,0 1 0,-11 11 0,6-6-21,-35 22 1,14-15 59,27-16 1,0 0-1,0 1 0,1 0 1,-1 1-1,1 0 0,1 1 0,-1 0 1,1 1-1,1-1 0,-15 21 1,11-8-4,1 1 0,1 1-1,0-1 1,-9 40 0,-15 99-46,28-127 50,1-2-30,0-1-1,2 1 1,2 0 0,1 0 0,4 38-1,-1-59-278,0 0-1,0-1 0,1 1 0,1-1 0,0 0 0,0 0 1,1 0-1,0-1 0,14 17 0,0-3-1137,1-2 0,26 23 0,-11-18-2257,-4-7-822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05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10821,'0'0'0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08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43 4514,'0'0'7913,"-4"1"-7054,-7 3-350,12-2 103,24 0 391,2-1-1051,602 16 2135,-429-19-1947,3-10 191,1 0-56,29-4 104,-192 12-278,223 0 325,-144 6-107,404-22 377,-43 19-536,-216 7-91,461 4-15,-407-8 12,-197-2 156,-118 0-291,21 0 244,0 1-1,29 4 1,-49-4-399,1 0-1,-1 0 1,0 0-1,0 1 1,0 0-1,0 0 1,0 0-1,0 0 1,-1 1-1,1 0 0,-1 0 1,0 0-1,0 0 1,0 1-1,0 0 1,5 6-1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27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23 7075,'0'0'1417,"-1"2"-1261,8-1-75,767-26 5474,-418 31-4989,-183 1-412,272-5 50,-75-1-64,73-1 575,299 11 104,-419 0-341,-10-1 45,-52-4-89,-78-4-241,137 0 438,-196-2-537,-112 1-377,-6 1-1355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19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59 6019,'0'0'3348,"-17"1"-1627,-129 3 1872,140-4-3407,-1-1-1,0 2 1,1-1-1,-1 1 1,1 0-1,-1 1 1,1-1-1,-9 4 1,12-3-178,1-1 0,0 1 1,0 0-1,-1 0 1,1 0-1,0 0 0,1 0 1,-1 0-1,0 0 0,1 0 1,-1 1-1,1-1 1,-1 1-1,1-1 0,0 1 1,0-1-1,0 1 1,1 0-1,-1 0 0,1-1 1,-1 1-1,1 4 1,-1 6-6,0-1 0,0 1 0,1-1 0,3 21 1,-2-29-7,0-1 1,0 1-1,0-1 1,0 1-1,1-1 1,-1 0 0,1 0-1,0 0 1,0 0-1,0 0 1,0 0 0,0 0-1,1-1 1,-1 1-1,1-1 1,0 1 0,-1-1-1,1 0 1,0 0-1,6 2 1,-2 0-43,1-1 1,-1-1 0,1 0-1,0 0 1,0 0-1,-1-1 1,1 0-1,0 0 1,0-1 0,0 0-1,0 0 1,0-1-1,0 0 1,0-1-1,0 0 1,-1 0 0,10-4-1,-11 4 6,0-2-1,0 1 1,0-1 0,0 0-1,-1 0 1,1 0-1,-1-1 1,0 0 0,0 0-1,-1 0 1,1 0 0,-1-1-1,-1 0 1,1 0-1,-1 0 1,0 0 0,0 0-1,-1-1 1,4-11-1,-4 7 75,0 0 0,0 0 0,-1 0 0,0-19 0,-1 27-26,0 0 1,-1-1 0,1 1-1,-1 0 1,0-1 0,0 1-1,0 0 1,0 0 0,0 0-1,-1 0 1,1 0 0,-1 0-1,0 0 1,0 0-1,0 1 1,0-1 0,-1 1-1,-4-5 1,-1 2 62,1 1 0,-1 0-1,0 0 1,0 0 0,0 1 0,-13-3 0,-8 3-4681,55 3-2477,-11 0 3671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19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1521,'0'0'4199,"11"16"-2369,37 56-507,-45-65-1199,0 0 0,-1 0 0,0 0 0,0 1 0,0-1 0,-1 0 0,0 1 0,0 0 0,-1-1 0,0 1 0,0-1 0,-2 10 0,0 13 140,2 52 173,11-97-877,-3-13 708,5-38-1,-11 49-94,0-1 0,2 1 0,0 0 0,1 0 0,0 1 0,2 0 0,0 0 0,12-21 0,-15 33-150,-1 0 1,0 1-1,1-1 0,0 1 0,-1 0 1,1 0-1,0 1 0,1-1 1,-1 1-1,0 0 0,1 0 1,0 0-1,-1 0 0,1 1 1,7-1-1,6-1-1066,0 1 1,32 2-1,-33 0-1103,-3 0-1981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19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6611,'0'0'1697,"0"111"-1233,0-72-336,0-5-80,-2-8 0,2-6-48,0-13-1200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0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3442,'0'0'1984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78 2225,'0'0'8062,"-3"0"-7894,2 0-164,0 0 0,1 0 0,-1 0 0,1 0 0,-1 0 0,0 0 0,1 0 0,-1 0-1,0 1 1,1-1 0,-1 0 0,1 0 0,-1 0 0,0 1 0,1-1 0,-1 0 0,1 1 0,-1-1-1,1 0 1,-1 1 0,1-1 0,-1 1 0,1-1 0,0 1 0,-1-1 0,0 2 0,-1 20-40,2-17 17,0-3 6,0 1 0,-1 0 0,1-1 0,0 1 0,1-1 0,-1 1 0,0 0 0,1-1 0,-1 1 0,1-1 0,0 0 0,0 1-1,0-1 1,0 1 0,0-1 0,1 0 0,-1 0 0,1 0 0,-1 0 0,1 0 0,0 0 0,0 0 0,0 0 0,0-1 0,0 1 0,0-1 0,0 0 0,1 1 0,-1-1 0,0 0 0,1 0 0,-1 0-1,1-1 1,-1 1 0,1-1 0,2 1 0,4 1-131,-1 0-1,0-1 1,0 0 0,1-1-1,-1 1 1,1-2-1,-1 1 1,0-1-1,16-4 1,-21 4 113,1 0 0,0-1 0,0 1-1,-1-1 1,1 0 0,-1 0 0,0-1 0,1 1 0,-1-1-1,0 1 1,-1-1 0,1 0 0,0 0 0,-1 0 0,1-1-1,-1 1 1,0-1 0,0 1 0,-1-1 0,1 0 0,-1 1-1,2-7 1,-1 2 22,0 1 0,-1 0 0,0-1 0,0 0 0,-1 1 0,-1-14 0,1 19 43,0 0 1,0 0 0,-1 0 0,1 0-1,-1 0 1,0 0 0,1 0 0,-1 0-1,0 0 1,0 1 0,0-1 0,0 0 0,-1 0-1,1 1 1,0-1 0,-1 1 0,1 0-1,-1-1 1,1 1 0,-1 0 0,0 0-1,1 0 1,-1 0 0,0 0 0,0 0-1,0 0 1,0 1 0,0-1 0,-2 0-1,-1 0 61,0 0 0,-1 0-1,1 1 1,0 0-1,-1 0 1,1 0-1,-1 0 1,1 1 0,0 0-1,0 0 1,-1 0-1,-4 3 1,7-3-112,1 1 0,-1 0 1,1-1-1,0 1 0,0 0 0,0 0 0,0 0 1,0 0-1,0 1 0,0-1 0,1 0 1,-1 1-1,1-1 0,0 1 0,0 0 1,0-1-1,0 1 0,0 0 0,0 0 0,1 0 1,-1-1-1,1 1 0,0 4 0,-1 16-1290,3-15-1406,10-7-1943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0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7187,'0'0'5803,"-1"12"-5816,-1 267 243,3-157-1485,-1-116 1074,0-1 0,0 0 0,-1 0 0,1 0 0,-1 1 0,0-1 0,-1 0 0,1 0-1,-1 0 1,-4 7 0,5-10 184,-1 0 0,1 0 1,-1 0-1,0 0 0,0-1 0,0 1 0,0-1 0,0 1 0,0-1 0,0 1 0,-1-1 0,1 0 0,0 0 0,-1 0 1,1-1-1,-1 1 0,1 0 0,-1-1 0,1 0 0,-1 1 0,1-1 0,-5-1 0,5 1 49,0 0-1,1 0 1,-1-1-1,0 1 0,0-1 1,1 0-1,-1 1 1,0-1-1,1 0 1,-1 0-1,1 0 1,-1 0-1,1 0 0,0-1 1,-1 1-1,1 0 1,0-1-1,0 1 1,0 0-1,0-1 1,0 0-1,0 1 0,0-1 1,1 1-1,-1-1 1,0 0-1,1 0 1,0 1-1,-1-1 1,1 0-1,0 0 0,0-3 1,-2-7-16,2-1 1,0 0-1,1-16 1,0 27-45,0-7 1,1 1 0,0 0 0,0 0 0,1 0 0,0 1 0,0-1 0,1 0 0,0 1 0,0 0 1,1 0-1,9-10 0,10-10-150,39-34-1,-21 21-738,4-11-671,-35 37 1124,0 0 0,0 1 1,2 1-1,0 0 0,0 1 0,29-19 1,-42 30 474,1-1 1,-1 1-1,1-1 1,0 1 0,-1 0-1,1-1 1,0 1-1,-1 0 1,1 0 0,0-1-1,-1 1 1,1 0-1,0 0 1,0 0 0,-1 0-1,1 0 1,0 0-1,0 0 1,-1 0-1,1 0 1,0 1 0,0-1-1,-1 0 1,1 0-1,0 1 1,-1-1 0,1 0-1,0 1 1,-1-1-1,1 1 1,-1-1 0,1 1-1,-1-1 1,1 1-1,-1-1 1,1 1-1,-1-1 1,1 1 0,-1 0-1,0-1 1,1 1-1,0 1 1,4 34 1496,-5-26-1394,1-7-116,9 77 550,-9-73-680,1 0 0,0 0-1,0 0 1,1-1 0,-1 1 0,1-1-1,1 0 1,7 11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0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8820,'0'0'2081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1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7812,'0'0'2806,"1"17"-2278,3 116-154,-5-132-383,2 1-1,-1-1 1,0 1 0,0-1-1,0 1 1,1 0 0,-1-1-1,1 1 1,-1-1 0,1 1-1,-1-1 1,1 0 0,0 1 0,0-1-1,0 0 1,2 3 0,-2-3-88,-1-1 0,1 1 1,0-1-1,0 1 1,0-1-1,0 0 1,0 1-1,0-1 1,0 0-1,0 0 1,0 1-1,0-1 1,1 0-1,-1 0 0,0 0 1,0 0-1,0-1 1,0 1-1,1 0 1,2-1-99,-1-1 0,1 1 1,-1-1-1,1 1 0,-1-1 0,0 0 1,1-1-1,-1 1 0,0 0 0,-1-1 1,1 0-1,2-3 0,18-23-156,-12 13 387,1 1 1,0 0-1,16-14 0,-23 25 81,-1 1 0,1-1 0,0 1 0,0 0 0,0 0-1,0 1 1,0-1 0,0 1 0,1 0 0,-1 1 0,1-1 0,0 1 0,-1 0 0,12 0 0,-14 1-61,1-1 0,-1 1 1,0 1-1,1-1 0,-1 0 1,0 1-1,1-1 0,-1 1 1,0 0-1,0 0 0,1 1 1,-1-1-1,0 0 0,0 1 1,0 0-1,-1 0 0,1 0 1,0 0-1,-1 0 0,1 1 1,-1-1-1,0 1 0,0-1 1,3 6-1,30 45 289,-22-31-861,1-1 1,0-1 0,29 30 0,-39-46 156,1 1 0,0-1 0,0 0 1,0-1-1,0 1 0,1-1 0,-1 0 0,1 0 1,0-1-1,0 1 0,0-1 0,0-1 1,1 1-1,-1-1 0,0 0 0,1 0 0,-1-1 1,0 0-1,7-1 0,-6 0-492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1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148 108 704,'0'0'5445,"0"-16"-3668,-5-51-293,5 66-1409,0 0 0,-1 0 0,1-1 0,0 1 0,-1 0 0,1 0 0,-1 0 0,1 0 0,-1 0 0,1 0 0,-1 0 0,0 0 0,0 0 0,0 0 0,1 0 0,-1 0 0,0 0 0,0 1 0,0-1 0,0 0 0,0 1 0,0-1 0,0 1 0,-1-1 0,-1 0 0,-27 1 1193,19 1-797,7-1-364,1 0-1,-1 0 1,0 0 0,0 1-1,0-1 1,0 1-1,0 0 1,0 0 0,1 1-1,-1-1 1,-4 3-1,5-2-81,1 0 0,0 0 0,0 0 1,0 0-1,0 0 0,1 1 0,-1-1 0,0 0 0,1 1 0,0-1 0,0 1 0,-1 0 0,1-1 0,1 1 0,-1 0 0,0 5 0,-1 3-253,1 1-1,0-1 1,1 0 0,2 22-1,-2-32 110,0 0-1,0 0 0,0 0 1,0 0-1,1 0 0,-1 0 1,0-1-1,1 1 0,-1 0 1,0 0-1,1 0 0,-1-1 1,1 1-1,0 0 1,-1-1-1,1 1 0,-1 0 1,1-1-1,0 1 0,0-1 1,-1 1-1,1-1 0,0 1 1,0-1-1,1 1 0,24 0-4703,-16-4 760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1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35 476 1985,'-34'-63'9495,"34"62"-9487,0 1 0,1-1 0,-1 1 1,1-1-1,-1 1 0,0 0 0,1-1 0,-1 1 0,1 0 1,-1 0-1,1-1 0,-1 1 0,1 0 0,-1 0 0,1 0 0,-1 0 1,1-1-1,-1 1 0,1 0 0,0 0 0,-1 0 0,1 0 1,-1 0-1,1 0 0,0 1 0,0-1 23,16 24 177,-6-6-134,-6-12-137,0-1 0,0 0-1,0 0 1,1-1-1,-1 1 1,1-1-1,0-1 1,0 1-1,1-1 1,-1 0-1,1 0 1,0-1-1,-1 0 1,1 0-1,0 0 1,0-1-1,0 0 1,13 0-1,-12-1-37,1-1-1,0 1 0,-1-2 1,1 1-1,-1-1 0,1 0 0,-1-1 1,0 0-1,0 0 0,0-1 1,-1 0-1,1 0 0,-1-1 1,0 0-1,7-6 0,-2-1 98,0 0 1,-1-1-1,-1 0 0,0-1 0,-1 0 0,0-1 1,-1 0-1,-1 0 0,0 0 0,-1-1 1,4-18-1,-2-2 544,-2 1 0,-1-1 0,-2 0 0,-1-40 0,-2 72-386,0 1 1,0-1-1,0 0 1,0 1-1,-1-1 0,0 0 1,0 1-1,-2-7 1,2 9-54,1 0 0,-1 0 1,0-1-1,0 1 0,0 1 0,0-1 1,-1 0-1,1 0 0,0 0 0,0 0 1,0 1-1,-1-1 0,1 1 1,0-1-1,-1 1 0,1-1 0,0 1 1,-1 0-1,1 0 0,0-1 0,-1 1 1,1 0-1,-1 0 0,-1 1 1,2-1-83,0 0 1,0 0 0,0 0 0,0 1 0,0-1-1,0 0 1,0 1 0,-1-1 0,1 1 0,0-1-1,1 1 1,-1-1 0,0 1 0,0 0 0,0 0-1,0-1 1,0 1 0,1 0 0,-1 0 0,0 0 0,1 0-1,-1 0 1,0 0 0,1 0 0,-1 0 0,1 0-1,-1 2 1,-6 36 26,6-31 10,-5 178 87,6-141-51,0-26-68,1 1 0,1-1 0,0 0 1,2 0-1,0 0 0,1 0 0,14 32 1,-15-43-24,0 0 1,0 0-1,1 0 0,0-1 1,0 1-1,1-1 1,0-1-1,0 1 1,1-1-1,0 0 1,0 0-1,0-1 0,1 0 1,-1-1-1,1 1 1,0-1-1,1-1 1,16 6-1,-7-6-286,0 0 1,1 0-1,-1-2 0,1-1 1,-1 0-1,31-4 0,-44 3-99,-1 0-1,0-1 1,0 1-1,0-1 1,-1 0 0,1 0-1,0 0 1,-1 0-1,1-1 1,4-4 0,29-27-9039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7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5811,'0'0'3201,"-17"1"-1843,-8 2-754,-13 2 137,-5-4 3012,52-1-3806,180 2-76,183-3-862,-314-5-3638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7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8100,'0'0'1608,"14"8"-922,2 0-545,-1 1 0,-1 0 0,1 1 1,-2 1-1,1 0 0,-1 1 0,-1 0 0,0 1 0,19 28 0,-25-29-58,-1 0-1,-1 1 1,0-1-1,-1 1 1,0 0-1,-1 0 1,0 0-1,-1 0 1,0 1-1,-2 12 0,0-19-42,0 0 1,-1-1-1,1 1 0,-1-1 0,-1 1 0,1-1 0,-1 0 0,0 0 0,-1 0 0,1 0 0,-1-1 0,0 1 0,-1-1 0,1 0 0,-1 0 0,0-1 0,0 1 0,-6 3 0,-2 1 12,0 1 0,-1-2 0,0 0 1,0 0-1,-1-1 0,-24 7 0,25-11-39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29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10 6755,'0'0'5216,"-5"0"-4744,-12 2-187,29 0-202,38 2 206,-47-4-244,335 2 1351,-286-3-1272,147-8 273,37 0 60,-61 9-233,375 4 435,-226 14-221,-79 1-49,-110-6-285,155-11 1045,-284-2-1132,223-20 344,-32 1-79,259 15 14,-246 6-245,-7 12 9,-86-3 237,1-10-427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0 8516,'0'0'6787,"-101"24"-6227,79 5-224,3 5-160,5 6-79,7 2-65,7 6 32,0 0-64,13-5 0,17-9 0,14-15-353,9-16-863,-30-3-2754,0-14-1857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2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1 529 11605,'0'0'1334,"14"1"-1459,-13-1 121,4 1-20,0-1 1,0 0-1,0 0 1,0 0-1,0 0 1,0-1-1,0 0 1,0 0-1,0 0 1,0 0-1,0-1 1,-1 0-1,1 0 1,0 0-1,-1-1 1,0 1-1,1-1 1,-1 0-1,-1-1 1,1 1-1,0-1 1,-1 1-1,6-8 1,8-14-307,-1-1 0,-2-1 0,0 0 0,-2-1 0,15-48 1,-20 52 273,-1 0 0,-2 0 0,0-1 1,-2 0-1,0 0 0,-2 1 0,-3-36 0,2 57 174,1 1 0,-1 0 0,0 0 0,0 0 0,1 0 0,-2 0 0,1 0 0,0 0 0,0 1 0,0-1 0,-1 0 0,1 0 0,-1 1 0,0-1 0,1 1 0,-1 0 0,0-1 0,0 1 0,0 0 0,1 0 0,-1 0 0,-1 0 0,1 1 0,0-1 0,0 0 0,0 1 0,0-1 0,0 1 0,-1 0 0,1 0-1,0 0 1,0 0 0,0 0 0,-1 0 0,1 1 0,0-1 0,0 1 0,0 0 0,0-1 0,0 1 0,0 0 0,0 0 0,0 0 0,0 0 0,-2 3 0,0 0-67,1 1 1,-1 0-1,1 0 1,1 1-1,-1-1 0,1 1 1,0-1-1,-3 12 1,-7 52-29,10-52 6,-7 63 18,3 1-1,3-1 1,10 91 0,-6-158-63,1 0 1,0 0-1,1 0 1,0-1-1,1 1 1,1-1-1,0 0 0,7 13 1,-9-20-253,1 0 1,-1 0-1,1 0 0,0 0 1,0-1-1,0 0 0,0 0 1,1 0-1,0 0 0,0-1 1,0 0-1,0 0 0,0 0 1,1 0-1,-1-1 0,1 0 0,0 0 1,0-1-1,10 2 0,-6-2-514,-1 0 0,1-1 0,-1 0 0,1 0 0,0-1 0,-1 0 0,11-4 0,16-14-2072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62 185 5042,'0'0'3519,"-13"4"-3481,2-1-133,8-1 39,-1-1 1,0 0 0,0 0-1,0 0 1,0 0-1,-6 0 1,10-1 52,-1 0-1,1 0 1,0 0-1,0 0 1,0 0-1,-1 0 1,1-1-1,0 1 1,0 0 0,0 0-1,-1 0 1,1 0-1,0 0 1,0 0-1,0-1 1,0 1-1,-1 0 1,1 0 0,0 0-1,0 0 1,0-1-1,0 1 1,0 0-1,0 0 1,-1 0-1,1-1 1,0 1-1,0 0 1,0 0 0,0 0-1,0-1 1,0 1-1,0 0 1,0 0-1,0-1 1,0 1-1,0 0 1,0 0 0,0 0-1,0-1 1,0 1-1,1-1 1,12-20-41,9-7 196,0 1 0,2 1 0,1 1 0,43-32 0,-68 57-138,0-1 1,0 1-1,0 0 0,0 0 0,-1 0 1,1 0-1,0 0 0,0 0 1,0 0-1,0 0 0,0 0 0,0 0 1,-1 0-1,1 0 0,0 0 1,0-1-1,0 1 0,0 0 0,0 0 1,0 0-1,0 0 0,0 0 1,0 0-1,0-1 0,0 1 1,-1 0-1,1 0 0,0 0 0,0 0 1,0 0-1,0-1 0,0 1 1,0 0-1,0 0 0,0 0 0,0 0 1,0 0-1,0-1 0,1 1 1,-1 0-1,0 0 0,0 0 0,0 0 1,0 0-1,0-1 0,0 1 1,0 0-1,0 0 0,0 0 1,0 0-1,0 0 0,1 0 0,-1 0 1,0 0-1,0-1 0,0 1 1,0 0-1,0 0 0,0 0 0,1 0 1,-1 0-1,0 0 0,0 0 1,0 0-1,0 0 0,0 0 0,1 0 1,-1 0-1,0 0 0,-10-1-3965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2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9 134 1985,'0'0'4258,"17"7"-4063,58 23-59,-71-29-123,0 0 1,0 0-1,1 0 1,-1 0 0,0-1-1,1 0 1,-1 0-1,0 0 1,1 0-1,-1-1 1,0 1 0,1-1-1,-1 0 1,0-1-1,0 1 1,0-1-1,0 1 1,0-1 0,3-3-1,1 0-18,-1-1 0,0 0-1,0 0 1,-1-1 0,0 0 0,8-11-1,-12 17 73,-1-1-1,1-1 0,-1 1 0,1 0 0,-1 0 0,0-1 0,0 1 0,0 0 0,0-1 0,0 1 0,0-1 0,-1 1 0,1-1 0,-1 0 0,0 1 0,1-1 0,-1 1 0,-1-1 0,1 0 1,0 1-1,-1-1 0,0-3 0,-1 3 165,1 0 1,-1 1 0,0 0 0,0-1 0,0 1-1,0 0 1,0 0 0,-1 0 0,1 1-1,0-1 1,-1 0 0,0 1 0,1-1-1,-1 1 1,0 0 0,1 0 0,-1 0-1,-6-1 1,-18-2 485,0 1-1,0 1 1,-1 1 0,-47 4-1,74-3-729,-1 0-1,1 0 1,0 0-1,0 0 1,0 1-1,0-1 1,0 0-1,-1 0 1,1 1 0,0-1-1,0 1 1,0-1-1,0 1 1,0-1-1,0 1 1,0 0-1,0-1 1,-1 2-1,2-1-65,0 0-1,0-1 0,0 1 1,-1-1-1,1 1 0,0-1 0,0 1 1,0 0-1,0-1 0,1 1 0,-1-1 1,0 1-1,0-1 0,0 1 1,0 0-1,0-1 0,1 1 0,-1-1 1,0 1-1,1-1 0,-1 1 0,0-1 1,1 1-1,0 0 0,2 2-381,0 0 0,0 0 0,1 0 0,-1 0-1,1 0 1,5 2 0,15 7-2994,-2-4-2294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7 1841,'0'0'7043,"-23"-6"-3527,18 6-3411,0 1-1,0-1 1,1 1-1,-1 1 1,0-1-1,1 1 1,-1-1-1,1 1 0,-1 1 1,1-1-1,0 1 1,0-1-1,0 1 1,0 0-1,0 1 1,1-1-1,0 1 0,-1-1 1,1 1-1,1 0 1,-1 0-1,0 1 1,1-1-1,0 0 1,0 1-1,0-1 1,1 1-1,0 0 0,-1-1 1,2 1-1,-1 0 1,0 9-1,1 22-144,2 1 0,12 64 0,-10-82-230,-1-1 0,-1 0 0,0 29 0,-2-43 248,1-1 0,-2 1 0,1 0-1,0 0 1,-1-1 0,1 1 0,-1 0 0,0-1 0,-1 1 0,1 0 0,-1-1-1,1 0 1,-1 1 0,0-1 0,0 0 0,0 0 0,-1 0 0,1 0-1,-1 0 1,1-1 0,-1 1 0,0-1 0,-6 4 0,9-6-24,0 0 0,-1 1 0,1-1 0,0 0 0,-1 0 0,1 1 0,-1-1 0,1 0 0,-1 0 0,1 0 0,0 0 0,-1 1 0,1-1 0,-1 0 0,1 0 0,-1 0 0,1 0 0,-1 0 0,1 0 0,-1 0 0,1 0 0,-1 0 0,1-1 0,0 1 0,-1 0 0,1 0 0,-1 0 0,1-1 0,-1 1 1,1 0-1,0 0 0,-1-1 0,1 1 0,0 0 0,-1 0 0,1-1 0,-1 0 0,0-18-5573,1 12 3805,0-13-3122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3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4770,'0'0'2761,"19"0"-1984,103 0 205,-118 0-960,1-1 0,-1 1 1,0-1-1,1 1 0,-1-1 1,0-1-1,0 1 1,0-1-1,0 1 0,0-1 1,0 0-1,0-1 0,-1 1 1,1-1-1,-1 1 0,1-1 1,-1 0-1,0 0 1,0-1-1,4-6 0,-3 5 14,-1-1 0,0 1 1,-1-1-1,1 0 0,-1 0 0,0 0 0,-1 0 0,1-1 0,-1 1 0,0 0 0,-1-1 0,0 1 1,0 0-1,-1-7 0,0 11 97,1 0 1,-1 0-1,0 0 1,0 0-1,-1 1 1,1-1-1,0 0 1,0 1-1,-1-1 1,1 1-1,-1 0 1,0-1-1,1 1 0,-1 0 1,0 0-1,0 0 1,1 0-1,-1 0 1,0 1-1,0-1 1,0 0-1,0 1 1,0 0-1,0-1 1,-4 1-1,3-1-37,1 1 1,0-1-1,0 1 0,0 0 0,0 0 0,-1 0 0,1 0 1,0 0-1,0 1 0,0-1 0,0 1 0,-1-1 0,1 1 1,0 0-1,0-1 0,0 1 0,0 0 0,1 1 0,-1-1 1,0 0-1,0 0 0,1 1 0,-1-1 0,-2 4 0,1 5-69,0 1 0,1-1 0,0 1 0,1 0 0,0-1 0,1 1 0,0 0 0,1 0 0,0-1-1,1 1 1,4 14 0,-4-19-70,0 0 0,1-1 0,0 0 0,0 1 0,0-1 0,1 0 0,0-1 0,0 1 0,0-1 0,0 0 0,1 0 0,0 0 0,0 0 0,0-1 0,0 0 0,11 5 0,-6-3-1018,1-2 1,0 1 0,0-1-1,0-1 1,0 0-1,0 0 1,20 0-1,-13-2-4349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3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0 426 1905,'0'0'9175,"21"-11"-9501,-9 5 305,0 1-20,0-1 0,-1 0 1,0-1-1,0-1 0,0 1 0,-1-2 1,0 1-1,-1-2 0,0 1 0,15-22 1,-12 13 7,0 0 0,-2-1 1,0-1-1,-2 1 0,0-2 1,-1 1-1,-1-1 0,-1 0 1,0 0-1,-2-1 0,1-32 1,-4 53 126,0-1 1,0 1 0,0 0 0,-1 0 0,1 0 0,0-1 0,-1 1 0,1 0 0,0 0 0,-1 0 0,1 0 0,-1 0-1,0 0 1,1 0 0,-1 0 0,0 0 0,0 0 0,0 0 0,0 0 0,0 0 0,1 1 0,-1-1 0,-1 0 0,1 1-1,0-1 1,0 1 0,0-1 0,0 1 0,0-1 0,0 1 0,-1 0 0,1 0 0,0-1 0,0 1 0,0 0 0,-1 0-1,1 0 1,0 0 0,-2 1 0,0-1-8,0 0 0,0 1 0,0-1 0,0 1-1,0 0 1,0 0 0,0 0 0,1 0 0,-1 0 0,0 1 0,1-1-1,-1 1 1,0 0 0,1 0 0,-4 3 0,-2 6-66,0 1 1,1 0-1,0 0 1,1 1-1,0 0 1,1 0-1,0 0 0,1 1 1,-2 14-1,0 6 5,2 0-1,0 56 1,5-83-66,-1 0 0,1-1 0,0 1 0,0 0 0,1 0 0,0 0 0,0-1 0,0 1 0,1-1 0,0 0 0,1 0 0,-1 0 0,1 0 0,0 0 0,0-1 0,1 0 0,0 0 0,0 0 0,0 0 0,0-1 0,1 0 0,0 0 0,0 0 0,0-1 0,0 0 0,10 3 0,5 2-642,1-1 1,-1-1-1,1-2 1,0 0-1,1-1 1,43 0-1,-43-3 29,-1-1-1,31-5 1,-44 4 369,0 0 0,0-1 0,0 0 1,0 0-1,-1-1 0,1 0 0,-1-1 1,12-9-1,-14 9 167,1 0 1,0 1-1,0-1 0,0 1 0,0 0 1,1 1-1,-1 0 0,1 0 0,0 1 1,0 0-1,0 0 0,0 1 1,0 0-1,1 0 0,15 1 0,-21 1 226,-1-1 0,1 1-1,-1-1 1,0 1 0,1 0-1,-1 0 1,0 0-1,1 0 1,-1 1 0,0-1-1,0 1 1,0-1-1,0 1 1,0-1 0,-1 1-1,3 2 1,-1 1 174,1 0 0,-1 0 1,0 1-1,0-1 0,-1 1 0,3 8 1,0 6 870,0 1 0,3 39 0,-1 121 1442,-8-118-3286,16 113 0,-11-165-3760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4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10917,'0'0'934,"1"20"-609,15 161 163,-14-124-207,-2-57-180,0-11-66,1-5 12,1 0 0,0 1 1,1-1-1,1 0 1,0 1-1,13-29 0,-15 39-53,1 0 0,0 0-1,0 0 1,0 0-1,0 0 1,1 1-1,0-1 1,0 1 0,0 0-1,1 1 1,-1-1-1,1 1 1,0-1 0,-1 1-1,2 1 1,-1-1-1,0 1 1,0 0-1,1 0 1,-1 0 0,1 1-1,10-1 1,2 0-279,31 0-1135,-17 6-2662,-18 5-1091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6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5795,'0'0'6731,"12"3"-6633,-6-2-86,0 1 0,1-1 0,-1 0 0,0-1 0,0 1 0,1-1 0,-1-1 0,0 1 0,0-1 1,1 0-1,-1 0 0,0-1 0,0 0 0,0 0 0,7-4 0,5-5 105,-1 0 0,0-2 0,0 0 0,-1-1 1,25-29-1,-31 32-327,-1-1 0,0-1 0,0 1 0,-2-1 0,1-1-1,-2 1 1,0-1 0,8-26 0,-14 39 191,1-1-1,-1 1 0,1-1 0,-1 1 1,1-1-1,-1 1 0,0-1 0,0 1 1,0-1-1,0 1 0,0-1 0,0 0 1,0 1-1,0-1 0,-1 1 0,1-1 1,0 1-1,-1-1 0,1 1 0,-1-1 1,0 1-1,0 0 0,1-1 0,-1 1 1,-1-2-1,-1 2 94,0 0 0,0 0-1,0 0 1,1 1 0,-1-1 0,0 1 0,0 0 0,0-1 0,0 1 0,-6 1 0,-3-1 32,6 0 1,0 0 0,0 1 0,0 0 0,0 0 0,0 0 0,0 1 0,1-1 0,-1 1 0,0 1 0,1-1 0,-1 1 0,1 0 0,0 0 0,0 1 0,0-1 0,0 1 0,1 0 0,0 0 0,-1 1 0,-6 9 0,6-5-45,0 0 1,0 0 0,1 1-1,0-1 1,1 1 0,0 0-1,0 0 1,1 0 0,1 0-1,-1 1 1,2 17 0,-1-17-54,2 1 0,-1-1 1,2 1-1,0-1 1,0 1-1,1-1 0,4 11 1,-4-14-7,1-1-1,0-1 1,0 1-1,0-1 1,1 1 0,0-1-1,0 0 1,1-1-1,-1 0 1,1 1 0,10 5-1,-5-5-345,0 0 0,0 0 0,1-2 0,-1 1 0,1-1 0,1-1 0,-1 0 0,0-1 0,1 0 0,-1-1 0,20 0 0,-3-3-4433,-9-8-1472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8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1 645 2961,'0'0'10811,"11"-3"-11230,-2 1 441,-1 0 0,1-1 1,-1 0-1,0 0 0,0-1 1,0 0-1,-1 0 0,1-1 1,-1 0-1,13-12 0,1-6-106,0-1 0,-1-1-1,-2-1 1,28-51 0,-33 51-669,-1 0-1,-1-1 1,-1 0 0,-1-1 0,7-44-1,-16 67 620,5-45-624,-5 48 815,1 1 0,-1 0-1,0-1 1,0 1 0,0-1 0,0 1-1,-1-1 1,1 1 0,0 0 0,-1-1-1,1 1 1,-1-1 0,1 1 0,-1 0-1,1-1 1,-1 1 0,0 0 0,0 0 0,0 0-1,0-1 1,0 1 0,0 0 0,0 0-1,0 0 1,0 1 0,-2-3 0,-1 2 163,0 0 0,0 0 0,0 1 1,0-1-1,0 1 0,0 0 1,0 0-1,0 0 0,0 1 1,0-1-1,0 1 0,0 0 0,0 0 1,1 0-1,-1 1 0,0-1 1,1 1-1,-1 0 0,1 0 1,-1 0-1,1 1 0,0-1 0,0 1 1,-4 3-1,1 3-157,0-1 1,0 1-1,0 1 0,1-1 1,1 1-1,-1 0 0,2 0 1,-4 12-1,-4 24-12,2-1 0,3 1 1,1 1-1,2 75 0,2-110-75,2-1-1,-1 0 1,2 0-1,-1 0 0,2 0 1,-1 0-1,1 0 1,1-1-1,0 1 1,1-1-1,0 0 1,0 0-1,1-1 1,0 1-1,1-1 0,0-1 1,0 1-1,1-1 1,0 0-1,1-1 1,-1 0-1,1 0 1,1-1-1,9 5 1,-12-8-325,-1 0 0,0 0 0,1-1 1,-1 0-1,1 0 0,0-1 1,-1 1-1,1-1 0,0-1 0,0 0 1,0 0-1,0 0 0,0 0 1,-1-1-1,1-1 0,0 1 0,0-1 1,-1 0-1,1 0 0,-1-1 1,0 0-1,0 0 0,0 0 1,0-1-1,0 0 0,-1 0 0,1-1 1,-1 1-1,-1-1 0,1 0 1,0-1-1,-1 1 0,6-11 0,-3 4-74,0-1 0,9-25 0,-15 33 573,1 1 1,-1-1 0,0 0-1,0 0 1,0 0-1,-1 1 1,0-1 0,0 0-1,0 0 1,0 0 0,-1 0-1,-1-6 1,1 10 45,0 0 0,0 0 1,0 0-1,1 0 0,-1 1 1,0-1-1,0 0 0,0 1 1,0-1-1,0 1 0,0-1 0,0 1 1,-1-1-1,1 1 0,0 0 1,0-1-1,0 1 0,0 0 1,-1 0-1,1 0 0,0 0 1,-2 0-1,-33 1 2421,27 0-1666,7-2-850,0 1-1,0 0 0,1 0 1,-1 0-1,0 1 0,0-1 0,0 0 1,0 1-1,1-1 0,-1 1 1,0 0-1,0-1 0,1 1 0,-1 0 1,0 0-1,1 0 0,-1 0 1,1 0-1,0 1 0,-1-1 0,1 0 1,0 1-1,0-1 0,-1 1 0,1-1 1,0 1-1,1-1 0,-1 1 1,0 0-1,0 0 0,1-1 0,-1 1 1,0 2-1,2-3-137,-1-1 1,0 1-1,1-1 0,-1 1 0,0-1 0,1 1 1,-1-1-1,1 1 0,-1-1 0,1 1 1,-1-1-1,1 0 0,0 1 0,-1-1 1,1 0-1,-1 0 0,1 1 0,0-1 1,-1 0-1,1 0 0,-1 0 0,1 0 1,0 0-1,-1 0 0,1 0 0,0 0 1,0 0-1,25 1-1193,-22-1 832,120-14-9137,-123 15 9603,-1-1 0,1 1 0,0-1 1,-1 1-1,1 0 0,-1-1 0,1 1 1,-1 0-1,1 0 0,-1-1 0,0 1 0,1 0 1,-1 0-1,0 0 0,0 0 0,1-1 1,-1 1-1,0 0 0,0 0 0,0 0 0,0 0 1,0 0-1,-1 1 0,1 32 3223,0-25-2414,0-7-837,0-1-1,0 1 1,0-1-1,0 1 1,0-1 0,0 1-1,1-1 1,-1 1-1,1-1 1,-1 0 0,1 1-1,-1-1 1,1 0-1,0 1 1,0-1 0,-1 0-1,1 0 1,0 1-1,0-1 1,0 0 0,0 0-1,1 0 1,-1 0-1,0-1 1,0 1 0,1 0-1,-1 0 1,0-1-1,1 1 1,-1-1 0,1 1-1,-1-1 1,0 0-1,1 1 1,-1-1 0,3 0-1,0 0-98,-1 0 1,1 0-1,0-1 0,0 1 1,-1-1-1,1 0 0,-1 0 0,1-1 1,-1 1-1,1-1 0,-1 1 1,0-1-1,0 0 0,6-4 0,4-7-355,0-1-1,-1-1 0,0 1 0,-1-2 1,-1 0-1,0 0 0,-1-1 1,7-19-1,6-21-419,19-71 1,-40 125 856,43-169 191,-37 135 1628,-1-1 0,1-64 2310,-7 110-1717,-15 244-1694,2-87-745,12-147 29,1 9-559,-2-1 0,-1 0 0,0-1 0,-2 1-1,-1 0 1,-11 28 0,16-51 354,-1 0 0,0 0 1,0 0-1,0 0 0,0 0 0,0 0 0,0 0 1,-1-1-1,-4 4 0,7-5 174,-1-1 1,0 1-1,0-1 1,0 1-1,0-1 1,0 1-1,0-1 1,0 0-1,0 1 1,0-1-1,0 0 0,0 0 1,0 0-1,0 0 1,0 0-1,0 0 1,0 0-1,0 0 1,0 0-1,0 0 0,0 0 1,0-1-1,0 1 1,0 0-1,0-1 1,0 1-1,0-1 1,0 1-1,1-1 0,-1 0 1,0 1-1,0-1 1,0 0-1,1 1 1,-1-1-1,0 0 1,0-1-1,-4-5 40,1 1 0,0-2 0,0 1 0,1 0 1,0-1-1,0 1 0,0-1 0,-2-14 0,2 2 204,1-1 1,-1-30-1,3 50-235,0-1 0,1 1 0,-1 0 0,0-1 0,1 1 0,-1-1 0,1 1-1,-1-1 1,1 1 0,0 0 0,-1-1 0,1 1 0,0 0 0,0 0 0,0 0 0,0 0 0,0 0 0,0 0 0,0 0 0,1 0 0,-1 0 0,0 0 0,0 0 0,1 1 0,-1-1-1,0 1 1,1-1 0,-1 1 0,1-1 0,-1 1 0,3-1 0,6 0-11,0 0 0,0 0 0,17 1-1,-14 0 31,14 2-350,0 2 1,0 0 0,-1 1-1,1 2 1,44 18-1,53 12-1367,-106-33 2559,0-1 0,34 0 0,21 6-431,-61-9-380,1 0 1,-1-1 0,1-1 0,-1 1-1,21-8 1,-30 9-38,0-1 1,0-1-1,0 1 0,0 0 1,0-1-1,0 0 0,-1 1 0,1-1 1,-1 0-1,1-1 0,-1 1 1,0 0-1,0-1 0,0 1 1,0-1-1,0 1 0,-1-1 0,1 0 1,-1 0-1,0 0 0,1 0 1,-1 0-1,-1 0 0,1 0 0,0 0 1,-1 0-1,0 0 0,1-5 1,-1 7 41,0-1 0,0 1 0,0 0 0,0 0 0,0 0 0,0 0 0,0 0 0,-1 0 0,1 0 0,0 0 0,-1 0 0,1 0 0,0 0 0,-1 0 0,1 0 0,-1 0 0,0 0 0,1 0 0,-1 0 0,0 0 0,1 0 0,-1 1 0,0-1 0,0 0 0,0 1 0,-1-2 0,-1 1 181,0 1 1,0-1-1,0 0 1,-1 1-1,1 0 0,0 0 1,-6 0-1,-1 0-153,7 0-69,-1 0 0,1 0 1,0 0-1,0 1 1,-1-1-1,1 1 1,0 0-1,0 0 0,-1 0 1,1 0-1,0 0 1,0 1-1,0-1 1,0 1-1,1 0 0,-1 0 1,0 0-1,-2 3 1,3-2-8,0 0 0,0 1 0,0 0-1,0-1 1,0 1 0,1 0 0,-1 0 0,1 0 0,0 0 0,1 0 0,-1 0 0,1 0 0,-1 0 0,2 7 0,-2-6-55,1 1 1,0-1-1,1 1 0,-1 0 1,1-1-1,0 1 0,0-1 1,1 1-1,0-1 0,0 0 1,0 0-1,0 0 0,1 0 1,0 0-1,0 0 0,0-1 1,1 1-1,0-1 0,0 0 1,0 0-1,0 0 0,7 4 1,1 1-441,1 0 1,0 0-1,1-2 0,0 0 1,0 0-1,24 7 1,-27-11 97,0 0 0,0-1 0,0 0 0,1-1 0,-1 0 0,0-1 0,0 0 0,1-1 0,21-4 0,-31 5 421,0-1 0,1 1 0,-1-1 1,0 0-1,0 0 0,0 0 0,0 0 1,0 0-1,0 0 0,0-1 0,-1 1 1,1-1-1,0 1 0,-1-1 0,1 0 1,-1 1-1,1-1 0,-1 0 0,0 0 0,0 0 1,0 0-1,0 0 0,1-4 1430,-6 6-1080,0 0 0,0 0 0,0 1 0,0-1-1,0 1 1,-7 2 0,10-2-363,0-1 0,0 1 0,0 0 0,0-1 0,1 1 0,-1 0-1,0-1 1,0 1 0,1 0 0,-1 0 0,1 0 0,-1 0 0,0-1 0,1 1 0,0 0 0,-1 0 0,1 0 0,-1 0 0,1 0 0,0 0 0,0 0 0,0 0 0,0 0 0,0 0-1,0 0 1,0 0 0,0 0 0,0 1 0,0-1 0,0 0 0,0 0 0,1 1 0,0-1-33,-1-1-1,0 1 1,1 0 0,-1 0-1,1 0 1,0-1 0,-1 1 0,1 0-1,0-1 1,-1 1 0,1-1-1,0 1 1,0-1 0,-1 1 0,1-1-1,0 1 1,0-1 0,0 1-1,0-1 1,0 0 0,0 0-1,-1 0 1,1 1 0,0-1 0,2 0-1,28 1-1136,-24-1 612,2 0-119,0 0 0,-1-1 0,1 0 0,-1 0 0,16-4 1,-8-8-2373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3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4626,'0'0'10021,"21"63"-10005,-36 24 400,1 16-160,5-4-80,5-10-128,4-9 0,0-15-48,0-19-768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0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807 991 752,'0'0'12566,"-13"7"-11846,-37 23-314,49-29-378,0-1 0,-1 1-1,1 0 1,0-1 0,0 1 0,-1-1 0,1 0 0,0 1 0,0-1-1,-1 0 1,1 0 0,0 0 0,-1 0 0,1 0 0,0 0-1,-1 0 1,1-1 0,0 1 0,0 0 0,-1-1 0,1 1 0,0-1-1,0 1 1,0-1 0,-1 1 0,-1-3 0,-16-22 353,15 19-324,-42-67 18,3-3-1,-37-88 1,63 121-54,2-2 0,-13-58 0,15 51 65,-22-59 0,26 92 110,0-1 1,-1 1-1,-1 0 1,-1 1-1,-1 1 0,0 0 1,-2 1-1,1 0 1,-2 1-1,-18-14 1,5 11 91,0 1 0,-37-15-1,5 2-275,51 24-176,5 3-8,1 1 0,-1-1 1,0 1-1,0 0 0,0 0 1,0 0-1,0 1 0,-1 0 1,-6-1-1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1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1 192,'0'0'13265,"-5"0"-12931,4 0-305,3 0 77,141 7 1740,17 1-5146,-181-8-4415,1 0 3758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6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94 6163,'0'0'1721,"2"6"-1743,5 17-194,-7-23 213,0 0 0,1 0 0,-1 0 0,0 0 0,0 0 0,1 0 0,-1 1-1,0-1 1,0 0 0,0 0 0,1 0 0,-1 0 0,0 0 0,0 0 0,0 0 0,1 0 0,-1 0 0,0 0 0,0 0-1,1-1 1,-1 1 0,0 0 0,0 0 0,0 0 0,1 0 0,-1 0 0,0 0 0,0 0 0,0-1 0,0 1 0,1 0-1,-1 0 1,0 0 0,0 0 0,0-1 0,0 1 0,0 0 0,1 0 0,-1 0 0,0 0 0,0-1 0,0 1-1,0 0 1,0 0 0,0-1 0,0 1 0,7-10 143,-2 2 214,0 0 0,-1 0 0,-1 0 0,1 0 0,-1 0 0,0-1 1,-1 1-1,0-1 0,-1 0 0,1-9 0,-2 18-322,0-1 0,0 1-1,0-1 1,-1 1 0,1 0 0,0-1 0,0 1-1,-1-1 1,1 1 0,0 0 0,-1-1 0,1 1 0,-1 0-1,1 0 1,0-1 0,-1 1 0,1 0 0,-1 0-1,1 0 1,0-1 0,-1 1 0,1 0 0,-1 0-1,1 0 1,-1 0 0,1 0 0,-1 0 0,1 0 0,-1 0-1,1 0 1,-1 0 0,1 0 0,-1 0 0,-19 3-143,17-2 35,-1 0 0,0 0-1,1 0 1,-1 1 0,1-1 0,0 1-1,-1 0 1,1 0 0,0 0 0,0 0-1,-5 5 1,-26 38-3942,17-19-755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 1313,'0'0'8721,"-10"6"-8348,5-3-340,1 0-3,-1-1 0,1 1 0,0 0 0,0 0 0,0 0 0,0 1 1,1-1-1,-1 1 0,1 0 0,0 0 0,0 0 0,0 0 0,1 1 0,-1-1 0,1 1 1,-2 5-1,-12 53 248,3 0 0,2 1 0,3 0 0,1 108 0,7-168-422,0 1 1,0-1 0,0 0 0,0 1-1,1-1 1,-1 0 0,1 0-1,1 0 1,-1 1 0,0-1 0,1 0-1,0-1 1,0 1 0,0 0-1,0 0 1,5 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5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12758,'0'0'1809,"48"34"-3986,-42-18-80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5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8772,'0'0'2641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6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30 5827,'0'0'3001,"-22"-4"-1667,-71-15-227,79 17-675,0 0-1,1 0 0,-1 2 1,0 0-1,0 0 1,-14 3-1,27-3-410,-1 0 1,1 1-1,-1-1 0,1 0 0,-1 1 0,1 0 0,0-1 0,-1 1 1,1 0-1,0-1 0,0 1 0,0 0 0,-1 0 0,1 0 0,0 0 1,0 0-1,0 1 0,0-1 0,1 0 0,-1 0 0,0 1 0,0-1 1,1 0-1,-1 1 0,1-1 0,-1 0 0,1 1 0,0-1 0,-1 1 1,1-1-1,0 1 0,0-1 0,0 1 0,0-1 0,0 1 1,1-1-1,0 3 0,0 5-47,1 0-1,0 0 1,0 0 0,7 15 0,17 32 234,-11-25-1026,17 54-1,-28-74 341,-2-1 0,0 1 0,0 0 0,-1 0 0,0 0 0,-1 0 0,0 0 0,-1 0 0,-2 15 0,2-24 416,0 0 1,0 0-1,1 0 0,-2 0 0,1 0 0,0 0 0,0 0 0,-1 0 0,1 0 0,-1 0 1,1 0-1,-1-1 0,0 1 0,1-1 0,-1 1 0,0-1 0,0 0 0,0 0 0,0 0 1,0 0-1,-1 0 0,1 0 0,0-1 0,0 1 0,-5 0 0,-6 1 150,1-1 0,-1 0-1,-19-1 1,15-1 279,17 1-344,-1 0-1,0 0 0,0-1 1,1 1-1,-1 0 0,1-1 1,-1 1-1,0 0 0,1-1 1,-1 1-1,1-1 0,-1 1 1,1-1-1,-1 1 0,1-1 1,-1 1-1,1-1 1,0 0-1,-1 1 0,1-1 1,0 0-1,-1 1 0,1-1 1,0 0-1,0 1 0,0-1 1,0 0-1,0 1 0,0-1 1,0 0-1,0 1 0,0-1 1,0 0-1,0 0 0,0 0 1,0-2-26,0 1 0,1-1 0,-1 1 0,1-1 0,-1 1 0,1-1 0,0 1 0,0 0 0,0-1 0,0 1 0,2-3 0,2 0-54,0 0 1,1 0 0,0 1-1,0-1 1,0 1 0,0 1-1,1-1 1,-1 1 0,1 0-1,0 0 1,8-1 0,13-4-487,43-6 1,-37 9-257,0 2 0,37 0 0,-61 3 689,1 1 0,0 0-1,0 1 1,0 0 0,-1 0 0,1 1-1,-1 0 1,0 1 0,0 0-1,15 9 1,-3 2 31,-9-5 309,1 0 0,1-2 0,0 1 0,21 8 0,-32-16-196,0 0 0,-1 0-1,1 0 1,0 0 0,-1 0-1,1-1 1,0 0 0,0 0 0,-1 0-1,1 0 1,0 0 0,0-1-1,-1 1 1,1-1 0,0 0 0,-1-1-1,1 1 1,-1 0 0,1-1-1,-1 0 1,0 0 0,0 0 0,0 0-1,0 0 1,4-4 0,0-2 170,-1 0 0,0 0 0,-1-1 0,0 1 0,0-1 0,0 0 0,-1-1 0,-1 1 1,0-1-1,0 1 0,-1-1 0,0 0 0,0 0 0,-1 0 0,-1 0 0,0 0 0,0 0 0,-1 0 0,-3-16 1,3 22-28,0 1 0,0-1 0,0 1 0,-1 0 0,0 0 0,0 0 0,0 0 0,0 0 0,0 0 0,0 0 0,-1 1 0,1-1 0,-1 1 1,-4-4-1,1 2 120,0 1 0,-1-1 0,1 1 0,-1 0 0,0 1 0,-12-4 0,-4 2 252,-1 1 1,0 1 0,-30 0-1,33 2-362,-34 0 26,53 0-217,0 0 0,0 1 0,0-1-1,0 0 1,0 1 0,0-1 0,1 1 0,-1 0 0,0 0 0,0 0 0,1 0 0,-1 0 0,0 0 0,1 0 0,-1 1-1,1-1 1,0 0 0,-1 1 0,1-1 0,0 1 0,-2 3 0,2-2-279,-1 1 1,2-1-1,-1 1 0,0-1 1,1 1-1,-1-1 1,1 1-1,0-1 0,0 1 1,1 0-1,-1-1 1,1 1-1,1 4 0,11 15-4866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7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0 499 9396,'0'0'219,"17"0"-91,-7 1-110,-5 0-3,0 0 1,1-1-1,-1 1 1,0-1-1,1-1 0,-1 1 1,0-1-1,1 0 1,-1 0-1,0 0 0,0-1 1,0 0-1,0 0 1,0 0-1,0-1 1,-1 1-1,1-1 0,-1 0 1,1 0-1,4-6 1,10-12-50,-2-2 0,-1 0 0,0 0 0,-2-2 0,0 1 0,-2-2 0,-1 0 0,-1 0 0,-1-1 0,-2 0 0,0-1 0,-2 0 0,-1 0 0,0-41 0,-3 66 120,-1 0-1,0 0 1,0 1-1,0-1 1,-1 0-1,1 0 1,-1 0-1,1 0 1,-1 1-1,-1-4 1,1 5 31,0 0 1,-1 0 0,1 0-1,0 1 1,0-1 0,-1 0 0,1 1-1,0-1 1,-1 1 0,1 0-1,-1-1 1,1 1 0,0 0-1,-1 0 1,1 0 0,-1 0 0,1 0-1,-1 0 1,1 0 0,-2 1-1,-1 0-42,0-1 0,1 2 0,-1-1 0,0 0 0,1 1-1,0-1 1,-1 1 0,1 0 0,0 0 0,0 1 0,0-1 0,0 1 0,0-1-1,1 1 1,-1 0 0,-3 6 0,-7 9-77,-18 33 1,25-40 65,-9 17-58,2 1 0,0 1 0,2 0 0,1 1 0,2 0 0,-6 43 0,7-17 69,3 0 0,5 98 0,0-146-72,0 0 0,0 0 1,1 0-1,0-1 0,0 1 0,1 0 1,1-1-1,-1 0 0,1 1 0,1-1 1,7 11-1,-8-15-19,-1 1 0,1-1 0,0 0 0,1 0 0,-1 0 0,1-1 0,-1 1 0,1-1 0,0 0 0,0-1 0,0 1 0,1-1 1,-1 0-1,1 0 0,-1-1 0,1 0 0,-1 0 0,12 1 0,-9-1-113,1-1 0,0 0-1,-1-1 1,1 0 0,-1 0 0,0 0 0,1-1 0,-1-1-1,0 1 1,0-1 0,12-7 0,-19 10 111,1-1 1,-1 0 0,1 1-1,0-1 1,-1 1 0,1 0-1,0 0 1,-1-1 0,1 1-1,0 0 1,0 1-1,1-1 1,-1 0-46,0 0 0,0 1 0,0-1-1,0-1 1,0 1 0,0 0 0,0 0 0,0-1 0,0 1 0,2-1-1,8-6-601,-1-1 0,0 1 0,0-2 0,-1 1 0,15-17 0,20-16-1371,-41 37 2029,1 1-1,-1-1 1,0 1 0,1 0 0,-1 1 0,1-1 0,0 1 0,0 0 0,0 0 0,0 1-1,0-1 1,1 1 0,-1 0 0,8 0 0,-13 1 81,1 1 0,-1-1 0,1 0 0,-1 1 1,1-1-1,-1 1 0,1-1 0,-1 1 0,0-1 0,1 1 0,-1 0 0,0-1 0,1 1 1,-1-1-1,0 1 0,0 0 0,0-1 0,1 1 0,-1-1 0,0 1 0,0 0 0,0-1 1,0 2-1,1 22 923,-1-19-748,1 3-84,0 0 0,0 1 0,1-1 0,0 0-1,0 0 1,1-1 0,-1 1 0,2 0 0,4 8-1,-5-13-169,-1 1-1,1-1 0,0 1 0,0-1 0,0 0 0,0 0 1,0 0-1,1-1 0,-1 1 0,1-1 0,0 0 0,0 0 1,0 0-1,0 0 0,0-1 0,0 0 0,0 1 0,0-2 1,6 2-1,-1-1-254,0-1 1,0 1-1,-1-2 0,1 1 1,0-1-1,0-1 1,0 1-1,-1-1 0,1-1 1,-1 0-1,1 0 1,11-7-1,-8 2 62,0 1 0,-1-2 0,0 0 0,-1 0-1,0-1 1,0 0 0,12-18 0,-4 1 166,0 0 0,-2-2 0,25-60 0,22-96 48,-57 165 96,-1 0 0,4-31 0,-7 9 6969,-2 58-4870,-2 33-2083,-11 56 0,-2 28-95,15-43-292,-3 33-3466,3-120 3458,0-1 0,0 0 0,-1 1 0,1-1 0,-1 0-1,1 1 1,-1-1 0,0 0 0,0 0 0,0 1 0,0-1-1,0 0 1,0 0 0,-1 0 0,1 0 0,0-1 0,-1 1-1,0 0 1,1-1 0,-1 1 0,0-1 0,0 1 0,0-1-1,0 0 1,0 0 0,-3 1 0,2-1 117,1 0-1,-1-1 1,1 0 0,-1 0 0,1 1 0,-1-1-1,1-1 1,-1 1 0,1 0 0,-4-2-1,2 1 542,-1 0 0,1-1 0,0 0-1,0 0 1,0 0 0,-5-4 0,-2-2 669,1 0 0,0-1 1,0 0-1,-14-17 0,21 22-837,0-1 0,0 1 0,0 0 0,0-1 0,1 0 0,0 1 0,0-1 0,0 0-1,1 0 1,-1 0 0,1 0 0,0-1 0,1 1 0,-1 0 0,1-7 0,1 9-221,1-1 0,-1 1 0,1-1 0,-1 1 0,1 0 0,0 0 0,0 0 0,1 0 0,-1 0 0,1 0 0,-1 0 0,1 1 0,0-1 0,0 1 0,0 0 0,0 0 0,0 0 0,4-1 0,8-5-5,0 0 0,29-9 0,-23 11-13,0 2 0,1 0 0,0 0-1,22 1 1,89 4-523,-115 0 361,-11-1 137,1 0-1,-1 1 0,0 0 1,1 0-1,-1 1 1,0 0-1,0 1 0,0-1 1,-1 1-1,1 0 1,11 8-1,-13-7 46,0 0 1,-1 0-1,0 0 1,0 1-1,0 0 1,0 0-1,-1 0 1,0 0-1,0 0 1,0 1-1,-1-1 1,0 1-1,0 0 1,2 11-1,1 9 178,1 51-1,0 6-951,7-31-3340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7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1 928,'0'0'5459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8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2065,'6'7'3293,"-5"-5"-2470,0 0 0,0 0 1,0 0-1,0 0 0,0 1 0,1 2 1,-1 24 2777,-3-17-3796,0 1 0,-9 23 1,0-2 700,7-16-496,1 0-1,1 0 1,0 1-1,1-1 1,1 0-1,4 27 1,-4-43-30,1 0 1,0 0 0,0 0-1,0 1 1,0-1-1,0 0 1,1-1 0,-1 1-1,1 0 1,-1 0-1,1 0 1,0-1 0,-1 1-1,1-1 1,0 0-1,0 1 1,0-1 0,0 0-1,0 0 1,1 0 0,-1 0-1,0-1 1,0 1-1,1-1 1,-1 1 0,0-1-1,5 0 1,-3 1-27,0-1 1,0 0 0,0 0-1,0 0 1,0 0-1,0-1 1,0 0-1,-1 0 1,1 0-1,0 0 1,0 0 0,0-1-1,-1 0 1,1 1-1,5-5 1,-5 1 21,1 1 0,-1-1 0,-1 0-1,1 0 1,-1 0 0,1 0 0,-1-1 0,-1 1 0,1-1 0,-1 0 0,0 0 0,1-7 0,0-3 145,-1-1 0,0 0 0,-1-21 0,-2 33 53,1 0 1,-1 0 0,-1 0 0,1 0 0,-1 0 0,0 0 0,0 0-1,0 1 1,0-1 0,-1 1 0,0-1 0,0 1 0,0 0 0,0 0 0,-1 0-1,0 1 1,-7-6 0,-17-21 1699,28 30-1869,0 0 0,0-1 1,-1 1-1,1 0 1,0 0-1,0 0 1,0 0-1,0 0 0,0-1 1,0 1-1,0 0 1,-1 0-1,1 0 1,0-1-1,0 1 0,0 0 1,0 0-1,0 0 1,0-1-1,0 1 1,0 0-1,0 0 0,0 0 1,0 0-1,0-1 1,0 1-1,0 0 1,0 0-1,1 0 1,-1-1-1,0 1 0,0 0 1,0 0-1,0 0 1,0 0-1,0-1 1,0 1-1,0 0 0,1 0 1,-1 0-1,0 0 1,0 0-1,0 0 1,0-1-1,1 1 0,-1 0 1,0 0-1,15-3 9,14 4-104,-26 0 76,0 0 0,-1 0 0,1 0 0,0 0 0,0 0 0,0 1 1,-1-1-1,1 1 0,-1 0 0,1 0 0,-1 0 0,0 0 0,4 5 1,27 39-86,-15-20 58,-13-19-64,0 0 0,0 0 0,1-1 1,0 0-1,0 0 0,1 0 0,0-1 0,0 0 0,0 0 0,0-1 0,1 0 0,-1 0 0,1-1 1,0 0-1,0 0 0,1-1 0,-1 0 0,1 0 0,-1-1 0,1 0 0,12-1 0,69-8 5,-70 4 148,-1 2 1,1 0-1,0 2 0,32 2 1,-50-2-41,0 1 0,0-1 1,0 1-1,-1 0 0,1 0 1,0 0-1,0-1 0,0 2 1,-1-1-1,1 0 0,-1 0 1,1 0-1,-1 1 0,1-1 1,-1 1-1,0-1 0,1 1 1,-1 0-1,0 0 0,0-1 1,0 1-1,-1 0 0,1 0 1,0 0-1,-1 0 0,1 0 0,0 2 1,0 7 10,1-1 0,-2 1 1,0 21-1,0-15 12,0-8-154,0-6-53,0-1-1,1 1 0,-1-1 1,0 1-1,-1 0 0,1-1 1,0 1-1,-1-1 0,1 1 1,-1-1-1,0 0 0,0 1 1,0-1-1,0 0 0,0 1 1,0-1-1,-4 4 0,-9 6-5991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49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12742,'0'0'400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0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3666,'0'0'7859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0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7 437 13110,'0'0'1211,"7"-14"-1379,47-67 218,-32 50-290,-1 0-1,-2-1 0,30-66 1,-46 91 241,-1-1-1,0 1 1,-1 0 0,0-1 0,0 1 0,0-1 0,-1 1 0,0-1-1,0 1 1,-1-1 0,-2-8 0,2 13 85,0 0 0,0 0-1,0 0 1,-1 1 0,1-1 0,-1 0 0,1 1 0,-1-1 0,0 1-1,0 0 1,0 0 0,-1 0 0,1 0 0,0 0 0,-1 0 0,0 0-1,1 1 1,-1 0 0,0-1 0,1 1 0,-1 0 0,0 0-1,0 0 1,0 1 0,0-1 0,0 1 0,0 0 0,-6 0 0,7-1-9,-1 1 1,0 0 0,0 0 0,1 0 0,-1 0 0,0 0 0,0 0 0,1 1 0,-1 0-1,0-1 1,1 1 0,-1 0 0,0 0 0,-2 2 0,3 0-68,-1 0-1,1-1 1,0 1 0,0 0 0,0 0 0,0 0-1,1 0 1,-1 1 0,1-1 0,0 0 0,-1 5-1,-12 46 12,2 0-1,2 1 1,3 0-1,2 0 1,4 93-1,1-143-61,0 0 0,0-1 0,1 1 0,-1 0 0,1-1-1,0 1 1,0-1 0,0 1 0,1-1 0,0 1 0,0-1 0,0 0-1,0 0 1,1 0 0,-1 0 0,1 0 0,0-1 0,0 1 0,0-1 0,1 0-1,-1 0 1,1 0 0,0 0 0,0 0 0,0-1 0,0 0 0,0 0 0,1 0-1,-1 0 1,0-1 0,1 0 0,0 0 0,-1 0 0,1 0 0,7 0 0,15-1-361,0-2 0,48-7 0,-64 7 402,-9 2-27,0 0 0,0-1 0,1 1 0,-1 0 0,0 0 1,0 0-1,0 1 0,0-1 0,0 0 0,0 1 0,0-1 0,0 1 1,0 0-1,0 0 0,-1-1 0,1 1 0,0 1 0,0-1 1,-1 0-1,1 0 0,-1 0 0,1 1 0,-1-1 0,1 1 0,-1 0 1,0-1-1,0 1 0,1 0 0,-1-1 0,-1 1 0,1 0 0,1 4 1,13 17 197,-12-19-172,1 0 0,0-1 0,0 1-1,0-1 1,0 0 0,1 0 0,-1 0 0,1-1 0,0 0 0,-1 1 0,1-2 0,0 1 0,0-1 0,1 1 0,-1-1 0,0-1 0,0 1 0,8-1 0,-6 0-16,0 0 0,0 0 0,0-1 0,0 0 1,0-1-1,0 0 0,-1 0 0,1 0 0,-1 0 0,1-1 0,-1 0 0,0-1 0,8-5 1,-6 3 23,-1-1 0,0 0 1,0 0-1,0-1 0,-1 0 1,0 0-1,0 0 0,-1-1 1,0 0-1,-1 0 0,0 0 1,0 0-1,-1-1 0,0 0 1,-1 1-1,0-1 0,-1 0 1,1 0-1,-2-14 0,0 22 74,0 0 1,0 0-1,-1 0 0,1 0 0,-1 0 0,1 0 0,-1 0 0,0 0 0,1 1 1,-1-1-1,0 0 0,0 0 0,-1 1 0,1-1 0,0 1 0,0-1 0,-1 1 1,-1-3-1,-1 2 43,0 0 0,0-1 1,0 1-1,0 0 1,0 1-1,0-1 0,0 1 1,-5-2-1,-9 0 108,0 1-1,-1 1 1,-21 0 0,32 1-242,7 1-113,1 0 0,0 0 0,0 0 0,0 0 0,0 0 1,0 0-1,0 0 0,0 0 0,0 0 0,0 0 0,0 0 0,1 0 0,-1 0 0,0 0 1,2 1-1,-1 1-363,1-1 0,0 1 0,0-1 0,1 0 0,-1 0 0,0 0 0,1 0 0,0 0 0,-1-1 0,1 1 0,5 1 0,10 2-4482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7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9092,'0'0'827,"-8"19"-776,-24 60-35,31-75-18,-1 0-1,0 1 1,1-1 0,0 1-1,0-1 1,0 1 0,1-1 0,-1 1-1,1 0 1,0-1 0,0 1-1,1 0 1,1 7 0,-1-11-8,-1 0 1,0-1-1,1 1 1,-1-1-1,1 1 0,0-1 1,-1 1-1,1-1 1,-1 0-1,1 1 0,0-1 1,-1 0-1,1 1 1,0-1-1,-1 0 0,1 0 1,0 0-1,-1 0 1,1 1-1,0-1 1,-1 0-1,1 0 0,1-1 1,24 1-58,-18 0 78,1-1 19,-1 0 0,0 0 0,0-1 0,0 0 0,0 0 0,0-1 0,0 0 0,0 0 0,-1-1 0,0 0 0,1 0-1,-1-1 1,11-10 366,-19 15-265,1 0-1,-1 0 1,0 0 0,0 0-1,0 0 1,0-1 0,0 1 0,0 0-1,0-1 1,0 1 0,1 0 0,-1-1-1,0 1 1,0-1 0,1 1-1,-1-1 1,0 0 0,0 1 0,0-2-1,-1-6 36,-1 0 0,1 1-1,-2 0 1,1-1 0,-1 1 0,0 1-1,0-1 1,-7-9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1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2977,'0'0'9874,"9"7"-9049,0 1-692,-3-4-83,0 1-1,-1 0 1,0 0-1,0 0 1,0 1-1,7 11 1,-10-15-89,1 1 1,0-1-1,0 0 1,0 0 0,0 0-1,0 0 1,1 0-1,-1-1 1,1 1-1,-1-1 1,1 0-1,-1 0 1,1 0-1,0-1 1,-1 1-1,1-1 1,0 0 0,5 0-1,7-1-290,-1 0 0,31-5 0,-44 5 313,0 0 0,-1 1 1,1-1-1,0 1 1,0 0-1,-1 0 0,1-1 1,0 1-1,0 0 0,0 0 1,-1 1-1,1-1 1,0 0-1,0 1 0,-1-1 1,1 1-1,0-1 0,-1 1 1,1 0-1,2 1 1,-3 0-5,1 1 1,-1-1 0,0 1 0,0-1 0,0 1 0,0-1 0,0 1 0,-1 0 0,1-1 0,-1 1 0,1 0 0,-1 4-1,0-6 20,1 7-16,0 1-1,0-1 1,1 0-1,4 13 1,-5-18 12,0-1 0,0 0 0,0 0 1,0 0-1,0 0 0,1 0 0,-1-1 0,1 1 0,-1 0 1,1 0-1,0-1 0,-1 1 0,1-1 0,0 0 0,0 0 1,0 1-1,0-1 0,0 0 0,1-1 0,-1 1 0,0 0 1,4 0-1,3 0 9,-1-1 0,1 0 0,0 0 0,-1-1 0,1 0 0,-1-1 0,1 0 0,-1 0 0,0-1 0,0 0 0,0 0 0,0-1 0,0 0 0,-1 0 0,9-7 0,14-11 37,-2-1 0,33-34 0,-42 39-43,26-25-1178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6 133 3041,'0'0'6683,"13"1"-5869,2 0-594,2 1-51,0-1 1,0 0-1,0-2 1,22-2-1,-36 2-148,1 1 1,-1-1-1,1 1 0,-1-1 0,1 0 0,-1 0 0,0-1 1,0 1-1,1-1 0,-1 0 0,0 1 0,0-1 0,-1-1 1,1 1-1,0 0 0,-1-1 0,1 1 0,-1-1 0,0 0 1,0 0-1,0 0 0,0 0 0,0 0 0,-1 0 0,0 0 1,1-1-1,-1 1 0,0 0 0,0-5 0,0 6-5,-1 0 1,0 0-1,1 0 0,-1 0 0,0 0 1,0 0-1,0-1 0,-1 1 0,1 0 0,0 0 1,-1 0-1,1 0 0,-1 0 0,0 0 1,0 0-1,0 0 0,0 0 0,0 1 0,0-1 1,0 0-1,0 0 0,-1 1 0,1-1 1,-1 1-1,1-1 0,-1 1 0,0 0 0,0 0 1,1 0-1,-1 0 0,0 0 0,0 0 0,0 0 1,-3-1-1,-6 0 168,1 1-1,-1-1 1,1 2 0,-1-1 0,-17 3-1,26-2-151,-2 0 1,0 1 0,0-1-1,0 1 1,0 0-1,1 0 1,-1 0 0,0 1-1,1-1 1,-1 1-1,1 0 1,-1 0 0,1 0-1,0 1 1,0-1-1,0 1 1,0-1 0,0 1-1,1 0 1,-1 0-1,1 0 1,0 1 0,0-1-1,0 1 1,0-1-1,0 1 1,1-1-1,-2 8 1,-1 4 24,1 1 1,0-1-1,1 1 0,1 0 1,1 25-1,0-37-58,1 1 1,-1 0-1,1-1 1,0 1-1,0-1 1,0 1-1,1-1 1,-1 0-1,1 0 1,0 1-1,1-1 0,-1 0 1,1-1-1,0 1 1,-1 0-1,2-1 1,-1 0-1,0 1 1,1-1-1,-1 0 1,1-1-1,0 1 1,0-1-1,0 0 1,0 0-1,9 3 0,2 0-233,0-1-1,0-1 1,0 0-1,1-1 0,-1 0 1,21-1-1,0-4-2521,-8-11-1883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1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8532,'0'0'7542,"-3"20"-7377,1-1-133,-5 25-3,3 2-1,1-1 1,5 63 0,-1-107-69,-1 1-1,1-1 1,-1 0 0,1 1-1,-1-1 1,1 0-1,0 0 1,0 1 0,0-1-1,0 0 1,-1 0-1,1 0 1,1 0 0,-1 0-1,0 0 1,0-1-1,0 1 1,0 0 0,1 0-1,-1-1 1,0 1-1,1-1 1,-1 1 0,0-1-1,1 0 1,-1 1-1,0-1 1,1 0 0,-1 0-1,2 0 1,1 0-63,-1 0 0,0 0 0,0 0 1,0 0-1,0-1 0,0 1 0,0-1 0,0 0 0,0 0 1,0 0-1,0 0 0,0-1 0,4-2 0,2-5 51,-1 1 0,0-2 0,0 1 0,-1-1-1,0-1 1,-1 1 0,6-14 0,-6 12 165,1-1 0,0 1 0,1 0 0,1 0 1,17-18-1,-18 24 22,1-1 0,0 2 0,0-1 0,1 1 1,0 1-1,-1 0 0,1 0 0,1 1 0,-1 0 1,11-1-1,8-1-1194,0 2 1,41 0-1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3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16 9236,'0'0'7337,"-3"-5"-7137,3 5-199,-1-1 0,1 1 0,0-1 0,0 1 1,0-1-1,-1 1 0,1-1 0,0 1 0,-1-1 0,1 1 0,0-1 0,-1 1 0,1-1 0,0 1 1,-1 0-1,1-1 0,-1 1 0,1 0 0,-1-1 0,1 1 0,-1 0 0,1 0 0,-1-1 1,1 1-1,-1 0 0,1 0 0,-1 0 0,0 0 0,1 0 0,-1 0 0,1 0 0,-1 0 0,1 0 1,-1 0-1,1 0 0,-1 0 0,0 0 0,1 0 0,-1 1 0,1-1 0,-1 0 0,1 0 1,-1 1-1,1-1 0,-1 0 0,1 1 0,-1-1 0,1 0 0,0 1 0,-1-1 0,1 0 0,0 1 1,-1-1-1,1 1 0,-1 0 0,-16 44 119,8-17-14,-13 31-65,-46 147-1474,66-193-122,0 0 0,1 0 1,0 25-1,1-28-25,1-10 1557,-1 1 1,1 0-1,-1-1 0,1 1 0,-1-1 0,1 1 0,0-1 0,-1 1 1,1-1-1,0 1 0,-1-1 0,1 0 0,0 1 0,0-1 0,-1 0 1,1 0-1,0 0 0,0 1 0,-1-1 0,1 0 0,0 0 0,0 0 1,0 0-1,-1 0 0,3-1 0,30 1-369,-22 0 343,139 0 172,-147 0-117,1 0-1,-1 1 1,1-1 0,-1 1 0,0 0-1,1-1 1,-1 2 0,0-1 0,0 0-1,0 1 1,1-1 0,-1 1 0,-1 0-1,1 0 1,0 0 0,0 0 0,-1 1-1,1-1 1,-1 1 0,0-1-1,2 4 1,-2-2 10,0 0 0,0 0 0,0 0-1,-1 0 1,1 1 0,-1-1 0,0 0 0,0 1-1,-1-1 1,1 1 0,-1-1 0,0 1 0,-1-1-1,1 1 1,-1-1 0,-1 5 0,1-5 11,-1 0 1,0 0-1,0 0 1,-1 0 0,1-1-1,-1 1 1,1-1-1,-1 0 1,-1 0 0,1 0-1,0 0 1,-1 0-1,1-1 1,-1 1-1,0-1 1,1 0 0,-1 0-1,-8 2 1,-7 3 318,0 0 1,-34 6-1,36-10-187,0-1 0,-29 0 1,45-2-239,1 0 0,-1-1 1,0 1-1,1-1 1,-1 1-1,0 0 0,1-1 1,-1 1-1,0-1 0,1 0 1,-1 1-1,1-1 1,-1 1-1,1-1 0,0 0 1,-1 1-1,1-1 1,-1 0-1,1 0 0,0 1 1,0-1-1,-1 0 0,1 0 1,0 0-1,0 1 1,0-1-1,0 0 0,0 0 1,0 0-1,0 1 0,0-1 1,0 0-1,1 0 1,-1 1-1,0-1 0,0 0 1,1 0-1,0-6-402,-1 3 318,0-1-1,1 1 0,0 0 1,0 0-1,0 0 1,1 0-1,-1 0 0,1 1 1,0-1-1,0 0 0,0 1 1,1-1-1,3-3 0,-4 4 186,0 1 0,0 0-1,0 0 1,0 0 0,1 0 0,-1 0-1,0 1 1,1-1 0,-1 1-1,1-1 1,0 1 0,0 0-1,-1 0 1,1 0 0,0 0-1,0 1 1,0-1 0,0 1-1,0 0 1,3 0 0,-3 2 71,0 0 0,0 0 0,0 0 0,-1 1 1,1 0-1,-1-1 0,1 1 0,-1 0 0,0 0 0,0 0 0,0 0 0,1 4 1,10 13 314,-8-15-267,0-1-1,0 0 0,0 0 0,0 0 1,1-1-1,0 0 0,0 0 1,0 0-1,0-1 0,0 1 1,0-2-1,0 1 0,1-1 0,-1 0 1,1 0-1,-1 0 0,7-1 1,-3 0-83,-1-1 0,1 0 1,-1 0-1,1-1 0,-1 0 0,0-1 1,0 0-1,0 0 0,0-1 1,15-9-1,-5 1-207,-2-1 0,0 0 0,16-17 0,-28 25-61,0 0 1,-1 0 0,0 0 0,0 0-1,0-1 1,0 0 0,-1 1 0,0-1-1,-1-1 1,1 1 0,-1 0 0,0 0 0,-1-1-1,2-8 1,-3 12 275,0 1 0,-1 0 0,1 0 0,-1 0 0,1 0 0,-1 0 0,0 0 0,0 0 0,0 0 0,0 0 0,0 0 0,0 0 0,0 0 0,-1 1 0,1-1 0,-1 0 0,1 1 0,-1-1 0,0 1 0,1 0 0,-1-1 0,0 1 0,0 0 0,0 0 0,0 0 0,0 1 0,0-1 0,0 0 0,0 1 0,0-1 0,0 1 0,-3 0 0,-10-3 986,0 1 0,-1 1-1,-20 0 1,27 1-693,-40 0 2910,68 14-3123,2-6-295,1-2 0,0 0 0,-1-1 0,2-2 0,-1 0-1,0-1 1,27-2 0,-13 1-586,53 8 1,-87-9 692,-1 1 1,1-1-1,-1 1 0,1-1 1,-1 1-1,0 0 0,1-1 1,-1 1-1,0 0 1,0 0-1,0 0 0,1 0 1,-1 0-1,0 0 1,0 1-1,-1-1 0,1 0 1,0 0-1,0 1 0,-1-1 1,1 0-1,0 1 1,-1-1-1,1 1 0,-1-1 1,0 1-1,0-1 0,1 3 1,0 7 121,-1 0-1,0 0 1,-1 14 0,0 22-121,2-46 13,-1 0-1,1 0 1,0 1-1,-1-1 0,1 0 1,0 0-1,0 0 1,0 0-1,0 0 0,0 0 1,0 0-1,0 0 1,0-1-1,0 1 0,0 0 1,1-1-1,-1 1 1,0-1-1,0 1 0,1-1 1,-1 1-1,0-1 1,1 0-1,-1 0 0,0 1 1,3-1-1,0 0-181,-1 0 0,1 0 0,0 0 0,0 0 0,0-1 0,0 1 0,0-1 0,6-2 0,-1-2-131,-1-1 1,0 0-1,0 0 0,-1 0 1,0-1-1,0 0 1,0-1-1,-1 0 1,0 0-1,9-16 0,-6 10-201,-1 2 0,2-1 0,16-15 0,-22 25 956,-3 15 3331,-4 55-1103,0-35-1907,4 42 0,-1-72-756,1 0 1,-1 0-1,1 0 1,0 0-1,-1 0 1,1-1-1,0 1 1,0 0-1,1 0 1,-1 0 0,0-1-1,0 1 1,1-1-1,-1 1 1,1-1-1,0 0 1,-1 1-1,1-1 1,0 0 0,0 0-1,-1 0 1,1 0-1,0-1 1,0 1-1,0 0 1,0-1-1,0 1 1,0-1-1,1 0 1,2 0 0,-1 1-126,1-1 0,-1 0 0,0 0 1,1 0-1,-1 0 0,0-1 0,1 0 1,-1 0-1,0 0 0,0 0 1,0-1-1,0 1 0,0-1 0,5-4 1,-1-1 141,-1 0 1,-1 0 0,1-1-1,-1 0 1,-1 0 0,0-1-1,0 0 1,0 0 0,-1 0-1,-1 0 1,4-12 0,6-12 1555,-12 80 2520,1 22-4000,-3-41-24,1-17-47,-1 1 1,2-1-1,1 13 0,-2-23-41,0-1 0,0 1 0,0-1 0,1 1 0,-1 0 0,0-1 0,0 1 0,1-1 0,-1 1 0,0 0 0,1-1 0,-1 1 0,0-1 0,1 1 0,-1-1 0,1 0 0,-1 1 0,1-1 0,-1 1 0,1-1 0,-1 0 0,1 1 0,-1-1 0,1 0 0,0 0 0,-1 1 0,1-1 0,-1 0 0,1 0 0,0 0 0,-1 0 0,1 0 0,0 0 0,-1 0 0,1 0 0,0 0 0,-1 0 0,1 0 0,-1 0 0,1-1 0,0 1 0,-1 0 0,1 0 0,-1-1 0,1 1 0,0 0 0,0-1 0,1 0-20,1 0 0,-1-1 0,0 1-1,0-1 1,1 1 0,-1-1 0,0 0 0,-1 0 0,5-4 0,-2-1 67,4-8 129,1 2-1,17-22 0,-24 32-103,0 0-1,1 0 0,0 0 0,0 1 1,0 0-1,0-1 0,0 1 0,0 0 1,0 1-1,1-1 0,-1 0 1,1 1-1,-1 0 0,1 0 0,-1 0 1,1 0-1,5 0 0,-8 1-24,0 0 0,-1 1 0,1-1 0,0 0-1,-1 1 1,1-1 0,-1 0 0,1 1 0,-1-1 0,1 1-1,-1-1 1,1 1 0,-1-1 0,1 1 0,-1-1 0,0 1 0,1 0-1,-1-1 1,0 1 0,1-1 0,-1 1 0,0 0 0,0-1-1,0 1 1,0 0 0,0-1 0,1 2 0,2 25 167,-2-16-65,1 2-232,8 33-332,-9-44 38,-1 0 1,1 0 0,0-1 0,0 1-1,0 0 1,0 0 0,0-1 0,1 1 0,-1 0-1,0-1 1,3 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4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69 489 3169,'0'0'8930,"-7"-10"-8156,-24-27-417,31 37-347,-1 0 1,0-1-1,1 1 0,-1 0 0,1-1 1,-1 1-1,1 0 0,-1 0 1,1 0-1,-1 0 0,0 0 0,1-1 1,-1 1-1,0 0 0,1 0 1,-1 0-1,1 1 0,-1-1 0,0 0 1,1 0-1,-1 0 0,1 0 1,-1 0-1,1 1 0,-1-1 0,1 0 1,-1 1-1,0-1 0,1 0 1,0 1-1,-1-1 0,1 0 0,-1 1 1,1-1-1,-1 1 0,1-1 1,0 1-1,-1-1 0,1 1 0,0-1 1,0 1-1,-1 0 0,1-1 1,0 1-1,0-1 0,0 1 0,0 0 1,0-1-1,0 1 0,0 0 1,-7 30 246,6-27-270,1-1 1,-1 1 0,1-1 0,0 1-1,1-1 1,-1 1 0,1-1 0,-1 1-1,1-1 1,0 0 0,0 1-1,0-1 1,1 0 0,-1 0 0,4 5-1,-3-6-100,1 0-1,-1 1 0,1-1 0,0 0 0,0-1 1,0 1-1,0 0 0,0-1 0,0 0 1,0 1-1,0-1 0,1-1 0,-1 1 0,0 0 1,8 0-1,-1 0-340,0 0 0,0-1-1,0 0 1,0 0 0,0-1 0,0 0 0,0-1 0,0 0 0,16-7 0,-18 6 302,-1-1 1,0 0-1,0 0 1,-1-1-1,1 0 1,-1 0 0,0 0-1,0-1 1,-1 0-1,1 0 1,-1 0 0,7-13-1,11-25 311,-2 0 1,-1-2-1,16-62 0,-16 48 1580,33-70-1,-51 125-1423,13-21 593,-14 25-737,0 0 1,-1 0 0,1 0 0,0 0 0,0 0 0,0 0 0,0 0 0,0 0 0,0 1 0,0-1 0,0 0 0,0 1-1,0-1 1,0 1 0,0-1 0,0 1 0,1 0 0,-1 0 0,2-1 0,-2 6 463,4 51 333,-4 75-1,-2-86-1192,2 0-1,12 87 1,-7-113-2360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6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5941 1609 8772,'0'0'2980,"6"-11"-2502,2-5-206,0 0 1,-2-1-1,0 0 1,-1 0-1,0-1 1,2-28-1,-3-19 300,-6-78 1,0 127-463,-1 0 1,0 1-1,0-1 1,-2 0-1,-12-28 1,-44-73 414,13 29-278,32 56-221,-1 2 0,-1 0-1,-1 0 1,-2 2 0,-1 1 0,-1 0 0,-2 2-1,-34-29 1,-77-51 73,-206-121 0,121 104-107,176 101 5,-2 2 0,-97-26 1,15 16 54,-252-21 0,-570 35-44,530 33 88,170-6 82,28-1 29,-419 9-19,598-20-184,-609 24 83,436 3-4,-263 22 39,375-40 114,-12-1-369,35-5-10684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8:57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8 7555,'0'0'5240,"-18"-1"-5096,1-2-106,11 2-13,-1 0 1,0 0-1,1 0 1,-1 1-1,0 0 0,1 1 1,-1-1-1,0 1 1,1 0-1,-1 1 0,0 0 1,1 0-1,0 0 1,-12 6-1,-8 6 107,1 1-1,0 0 1,1 2 0,0 1-1,-26 27 1,48-43-124,0 0 1,0 1 0,1-1-1,-1 1 1,1 0-1,-1 0 1,1-1 0,0 1-1,0 0 1,0 0-1,0 0 1,1 0 0,-1 0-1,1 0 1,0 0-1,0 0 1,0 3 0,1 0-1,0-1 1,0 0 0,1 1-1,-1-1 1,1 0 0,0 0-1,1 0 1,5 8 0,3 3 46,2 0 0,0-1 0,29 25 0,-40-37-39,29 23-30,1-1-1,1-1 1,61 33-1,-7-14-6116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3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3930 552 9300,'0'0'3565,"-15"-16"-3181,10 11-361,-22-23 270,0 1 0,-52-38-1,14 24 341,-2 2 0,-2 4-1,-137-51 1,-230-37-216,307 95-345,-1 5-1,-1 6 1,-177-1-1,272 18-71,-57 0-1,-139 16-1,-431 93 74,608-97-94,1 2-1,0 2 1,1 3-1,1 2 1,1 2-1,-83 52 1,26-11 19,28-19 10,-113 86 0,175-116-24,2 2 0,0-1 0,0 2 1,2 0-1,0 1 0,-15 28 0,-56 129-53,57-113 79,-69 179-48,86-206 26,1-1 0,2 1 0,2 1 0,1-1-1,0 41 1,6-65 4,0-1 0,1 1-1,0 0 1,1-1-1,0 1 1,1-1-1,0 0 1,1 0-1,0 0 1,1-1-1,0 1 1,1-1 0,9 11-1,7 6 1,2-1 0,0-1 0,34 25 0,-6-10-2,1-3 0,2-2 0,87 41-1,191 61 23,-207-94 13,171 36 0,138 1 45,-341-63-58,108 10-38,1-9 0,237-9 1,-80-37 35,-144 6 14,-11 12-30,99-9-21,-260 12 20,1-3 0,-2-1 0,0-3 0,58-25-1,-44 12 52,-1-3 0,82-57 0,-115 69-57,0 0 1,-1-2-1,-1-1 0,-1-1 1,-1-1-1,34-49 0,-43 54 6,-1 0 0,0-1 0,-2 0 0,0 0 0,-1-1 0,-1 0 0,0 0 0,-2 0 0,0-1 0,1-40 0,-5 41 13,0 0 0,-1-1 0,-1 1 0,-1 0-1,-9-35 1,-18-21 20,-3 2 1,-4 1-1,-2 1 0,-94-125 0,2-9 367,-32-40 718,106 185-639,43 48-280,1-1 0,0 0-1,1 0 1,-16-27-1,27 33 525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40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2760 622 7716,'0'0'4020,"-6"-7"-3700,-16-16 126,-1 0 0,-2 1 0,0 2 0,-2 0 0,0 2 0,-50-26 0,-199-77 1217,182 83-1486,23 11 33,-2 4 0,0 2 0,-1 4 0,-81-8 0,-305-8 32,339 28-58,-28-6 130,-1-6 0,-156-40 0,207 39-85,-2 3 0,0 5 1,-122 4-1,221 6-738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4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0 7828,'0'0'3857,"-19"1"-3697,13-1-147,-10 1 10,-1 0 0,1 1 0,0 0 0,0 1 0,1 1 0,-29 11 0,-209 87 2197,251-101-2192,0 0 0,0 0 0,0 0 0,0 0 1,0 0-1,0 1 0,0-1 0,1 0 0,-1 1 1,0-1-1,1 1 0,-1 0 0,1 0 0,-1 0 1,1-1-1,0 1 0,0 0 0,0 1 0,-1 1 1,2-2-28,0 0 1,0 0 0,0 1 0,0-1 0,0 0-1,0 0 1,1 0 0,-1 0 0,1 0-1,-1 0 1,1 0 0,0 0 0,0 0 0,0 0-1,0 0 1,2 2 0,5 7-29,1-2 0,0 1 0,0-1 0,1 0 0,15 9 0,15 10-384,1-2 1,1-2-1,1-1 1,1-3 0,93 29-1,-116-45-2371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8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50 7027,'0'0'4440,"-3"20"-4411,18-20-283,-7-1 71,0 1-1,0 0 1,0 0-1,0 1 1,0 0-1,0 0 1,0 1 0,0 0-1,-1 1 1,1-1-1,-1 1 1,8 5-1,-14-8 174,-1 1 1,1-1-1,-1 1 0,1-1 0,-1 1 0,1-1 0,-1 1 0,1-1 0,-1 1 0,1-1 0,0 0 0,-1 0 1,1 1-1,0-1 0,-1 0 0,1 0 0,0 1 0,-1-1 0,1 0 0,0 0 0,-1 0 0,1 0 0,0 0 1,-1 0-1,1 0 0,0-1 0,-1 1 0,1 0 0,0 0 0,-1 0 0,1-1 0,0 1 0,-1 0 0,1-1 0,-1 1 1,1 0-1,0-1 0,0-1 74,-1 0 0,0-1 1,1 1-1,-1 0 0,0 0 0,0 0 1,0 0-1,0-1 0,-1 1 0,1 0 1,0 0-1,-2-2 0,2 0 52,-1 1 0,0 0 0,-1-1 0,1 1 0,0 0-1,-1 0 1,0 0 0,1 0 0,-1 0 0,0 0 0,-1 1 0,1-1-1,0 0 1,-1 1 0,0 0 0,1 0 0,-1 0 0,0 0 0,0 0 0,0 0-1,0 1 1,-1-1 0,1 1 0,0 0 0,-1 0 0,1 0 0,-4 0-1,36 1-4845,-8 0 310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42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12246,'0'0'720,"127"32"-144,-85-26-496,-1-3 80,-3-1 32,-4 1-192,-9-1 0,-8 1-464,-11 6-1633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43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8932,'0'0'3538,"107"9"-3010,-48-9-288,-3 0 0,-2 0-224,-7 0 64,-11 3 48,-9 7-128,-10 9-1264,-17-8-1378,0 2-159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43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9220,'0'0'2882,"102"40"-2274,-50-34-160,-1 3-224,-4 0-96,-7 4-48,-9 3-80,-29-10-944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49:58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161 230 10373,'0'0'1520,"0"19"-1039,-32 255 655,-43 144-997,72-407-1581,-3-34-3743,-3-70 1265,-3-28 3645,6 83 4162,-12-44 1,23 81-2122,15 2-1370,0 2-1,36 7 0,28 5-132,-65-13-248,1-1 0,-1-1 1,1-1-1,-1-1 0,0 0 0,0-1 1,0-1-1,0-1 0,-1-1 0,1 0 1,-2-2-1,1 0 0,19-12 0,-8 2-150,-2-1-1,0-1 1,-1-1-1,26-29 0,-41 39 11,-1-1 0,0 0 0,-1-1 0,0 0 0,-1-1 0,-1 1-1,0-1 1,0-1 0,-2 1 0,0-1 0,4-18 0,-7 18 84,1 0 1,-2 0-1,0 0 0,-1 0 1,-1 0-1,0 0 1,-6-28-1,6 37 103,-1 1 1,0 0-1,0-1 0,0 1 1,-1 0-1,0 0 0,0 0 1,0 0-1,-1 1 0,1-1 1,-1 1-1,0 0 0,-1 0 1,1 0-1,0 0 0,-1 1 1,0 0-1,0 0 0,0 0 1,0 1-1,-1 0 0,1 0 1,-8-2-1,-34-3 1394,45 7-1416,0-1-1,0 1 1,0 0-1,0 1 1,0-1 0,0 0-1,0 1 1,0-1-1,1 1 1,-1-1 0,0 1-1,0 0 1,0 0-1,1 0 1,-1 0-1,0 0 1,1 0 0,-1 0-1,1 0 1,0 1-1,-1-1 1,-1 4-1,-3 8-22,0 1 0,1-1-1,1 1 1,0 1 0,-3 26-1,-2 79-12,8-108-1,0 193 24,1-198-163,1 0 0,0-1 0,0 1 0,1 0-1,0 0 1,0-1 0,1 1 0,0-1 0,0 0 0,0 1 0,1-1 0,-1-1 0,2 1 0,-1-1 0,0 1 0,1-1 0,0 0 0,9 6 0,-5-5-500,1 0 1,1 0-1,-1 0 1,1-1-1,0-1 1,0 0-1,0-1 1,0 0-1,24 3 1,-26-4 655,1 1 1,-1 0-1,0 0 1,0 0-1,0 1 1,0 1-1,0 0 1,8 6-1,-7-4 88,1-1 0,1 0-1,-1-1 1,15 6 0,8-3-9,0-1 1,0-1-1,53 1 1,103-11-122,-176 4-91,-1-1 1,0-1-1,0 0 1,0-1-1,0-1 0,0 0 1,-1 0-1,0-1 1,16-9-1,-26 12 173,-1 1-1,1-1 1,-1 1-1,0-1 1,1 1 0,-1-1-1,0 0 1,0 0 0,0 1-1,0-1 1,0 0-1,0 0 1,-1 0 0,1 0-1,-1 0 1,1 0 0,-1 0-1,0 0 1,0-1-1,0 1 1,0 0 0,0 0-1,0 0 1,-1 0-1,0-3 1,0 2 109,1-1 0,-1 1 0,-1 0 1,1 0-1,0 0 0,-1 0 0,1 0 0,-1 0 0,0 0 0,0 1 1,0-1-1,0 1 0,0-1 0,-5-3 0,-1 2 167,0 1-1,0 0 1,0 0-1,0 1 1,0 0-1,0 1 1,-1-1 0,1 1-1,0 1 1,-1 0-1,1 0 1,-12 2-1,18-2-327,1 1 0,0-1-1,0 1 1,0-1 0,-1 1 0,1-1-1,0 1 1,0-1 0,0 1-1,0 0 1,0 0 0,0 0 0,0 0-1,0-1 1,1 1 0,-1 0 0,0 0-1,0 1 1,1-1 0,-1 0 0,1 0-1,-1 0 1,1 0 0,-1 1-1,1-1 1,0 0 0,0 0 0,-1 2-1,-1 43 59,2-36-52,0 1-5,1 1 1,0-1-1,1 1 0,0-1 0,1 1 0,0-1 0,1 0 1,0-1-1,0 1 0,10 15 0,-11-21-112,0 0 0,1 0 0,-1-1 0,1 1 0,0-1 0,1 0 0,-1 0 0,1 0 0,0 0 0,0-1 0,0 0 0,0 0 0,1 0 0,-1-1 0,1 0 0,-1 0 0,1 0 0,0 0 1,0-1-1,0 0 0,0-1 0,6 1 0,-10-1-76,1 0 0,-1 0 0,0 0 1,1 0-1,-1 0 0,1 0 0,-1-1 1,0 1-1,1-1 0,-1 0 0,0 0 1,0 0-1,4-2 0,-2-8-2387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06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0 352,'0'0'736,"-21"0"820,-20 1 598,-59 0 4029,170 9-5100,338 13 1921,-25-2-1721,300 15 540,253-37-479,-359-4-709,-374-5-603,0 1 0,-147 10 96,0 3 0,73 14 0,-73-9-74,0-3-1,0-2 1,77-6-1,-132 3-114,0-1 1,-1 0 0,1 0-1,0 0 1,0 0 0,-1 0-1,1 0 1,0 0-1,0 0 1,-1-1 0,1 1-1,0 0 1,-1 0 0,1-1-1,0 1 1,0 0-1,-1-1 1,1 1 0,-1-1-1,1 1 1,0-1 0,-1 1-1,1-1 1,-1 1-1,1-1 1,-1 1 0,1-1-1,-1 0 1,0 1-1,1-1 1,-1 0 0,0 0-1,0 1 1,1-1 0,-1 0-1,0 1 1,0-2-1,1-15-4180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10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2609 1854 4690,'0'0'5315,"15"-20"-4544,45-65-120,-53 74-448,-1 0 0,0 0 0,-1-1 0,0 0 0,-1 0 0,0 0 1,-1-1-1,0 1 0,-1-1 0,-1 1 0,0-1 0,-1-17 1,2-6 137,4-63 82,-8-107 0,0 186-349,-1 0 1,-2 1-1,0-1 1,0 1-1,-2-1 1,-10-19-1,-63-109 340,74 137-410,-25-39 119,-2 2 0,-1 1 1,-3 2-1,-2 1 0,-2 2 0,-1 2 0,-3 2 1,-78-53-1,81 64-55,-1 3 1,-1 1 0,-1 2 0,-1 2-1,-1 3 1,0 1 0,-1 2 0,0 3-1,-1 1 1,-74-2 0,77 9-15,-1 3 1,1 1-1,0 3 1,-65 14-1,-128 50 26,13-4-48,-14-20 79,96-21-62,62-13 116,0-3-1,-110-3 1,188-5-164,0 0 0,0-1 0,1 1 0,-1-1 0,0 0 0,1 0 0,-1 0 0,0-1 0,1 1 0,-1-1 1,1 0-1,0 0 0,0 0 0,0 0 0,0-1 0,0 1 0,0-1 0,0 0 0,1 0 0,0 0 0,-1 0 0,1 0 0,0 0 0,0-1 0,1 1 1,-1-1-1,1 1 0,0-1 0,0 0 0,-1-5 0,-3-11-5,2-1 0,1 0-1,0 0 1,2-26 0,0 34 10,-1-67 2,3-87 56,2 141 31,-3 26-138,-1-1 0,0 0 0,0 0 0,1 1 0,-1-1 0,1 0 0,-1 1 0,1-1 0,-1 0 0,1 1 0,-1-1 0,1 1 0,-1-1 0,1 1 0,-1-1 0,1 1 0,0-1 0,0 1 0,-1 0 0,1-1 0,0 1 0,-1 0 0,1 0 0,0-1 0,0 1 0,-1 0 0,3 0 0,0-3-744,-1 0 0,1 0 0,0 0 1,-1-1-1,0 1 0,0-1 0,3-5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10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7347,'0'0'2500,"5"-18"-2025,3-10-289,2 0 0,20-42-1,-24 57-142,1 1 0,0 0 0,1 0-1,0 1 1,1 0 0,0 0-1,1 1 1,0 0 0,14-10 0,-21 18-44,-1 0 0,1 1 0,0-1 1,0 0-1,0 1 0,0 0 1,0-1-1,0 1 0,0 0 0,0 1 1,1-1-1,-1 0 0,0 1 1,0 0-1,1 0 0,-1 0 0,0 0 1,1 0-1,-1 1 0,0 0 1,0-1-1,0 1 0,0 0 0,1 1 1,-1-1-1,0 0 0,-1 1 1,1 0-1,0-1 0,0 1 0,-1 1 1,1-1-1,-1 0 0,0 0 1,4 6-1,6 8 87,-1 0 0,-1 1 0,-1 0 0,14 36 0,-9-21 70,2 4-295,16 33 324,-5-26-3846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36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462 9 8868,'0'0'3618,"-16"-2"-2663,-54-3-211,64 4-628,-1 1 0,1 0 0,-1 0 0,1 1 0,-13 2 0,17-2-77,0 0-1,-1-1 0,1 1 0,0 0 0,0 0 0,0 1 0,0-1 0,0 0 0,0 1 0,1-1 0,-1 1 0,-2 2 1,1 1-22,1-1 1,0 1 0,0 0 0,0-1-1,1 1 1,0 0 0,0 0-1,0 0 1,0 0 0,1 0 0,0 0-1,0 9 1,2 5-4,0-1 0,5 22-1,-3-20-101,-1-1-1,1 31 1,-4-45 15,0 0 1,-1 1 0,1-1 0,-1 0 0,0 0 0,-1 0-1,1 0 1,-1 0 0,0 0 0,0-1 0,0 1-1,-1 0 1,0-1 0,-3 5 0,-1-1-9,-1-1 1,0 1-1,0-2 0,0 1 1,-1-1-1,0-1 0,0 0 1,0 0-1,-1 0 0,0-1 1,0-1-1,-10 3 0,-4 0 82,-1-2 0,1-1 1,-1-1-1,-24 0 0,49-2-6,0 0-1,0 0 1,-1 0 0,1 0 0,0 0 0,0 0-1,0 0 1,0 0 0,-1 0 0,1 0 0,0 0-1,0 0 1,0 0 0,0 0 0,0 0 0,-1 0-1,1 0 1,0-1 0,0 1 0,0 0 0,0 0-1,0 0 1,0 0 0,-1 0 0,1 0 0,0 0-1,0 0 1,0-1 0,0 1 0,0 0 0,0 0-1,0 0 1,0 0 0,0 0 0,0 0 0,0-1-1,-1 1 1,1 0 0,0 0 0,0 0 0,0 0-1,0 0 1,0-1 0,0 1 0,0 0-1,0 0 1,0 0 0,0 0 0,0 0 0,1-1 0,4-7-440,8-3 186,0 0-1,1 1 0,1 1 1,0 1-1,0 0 1,0 0-1,28-8 1,-21 7-149,145-52-3716,-125 47 282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37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0 6803,'0'0'4749,"-14"21"-3455,-87 121 256,96-135-1452,-5 7 29,1-1 1,0 1 0,1 1 0,-11 27-1,19-42-131,-1 0 0,1 0 1,0 1-1,0-1 0,0 0 0,0 0 0,0 0 0,0 1 0,-1-1 0,1 0 0,0 0 1,0 1-1,0-1 0,0 0 0,0 0 0,0 1 0,0-1 0,0 0 0,0 0 0,0 1 1,0-1-1,0 0 0,0 0 0,0 1 0,1-1 0,-1 0 0,0 0 0,0 0 0,0 1 1,0-1-1,0 0 0,0 0 0,1 0 0,-1 1 0,0-1 0,0 0 0,0 0 0,1 0 1,-1 0-1,0 1 0,0-1 0,0 0 0,1 0 0,-1 0 0,0 0 0,0 0 1,1 0-1,-1 0 0,0 0 0,0 0 0,1 0 0,-1 0 0,0 0 0,0 0 0,0 0 1,1 0-1,-1 0 0,0 0 0,0 0 0,1 0 0,-1 0 0,0 0 0,0 0 0,1 0 1,-1-1-1,17-8-572,-7 2 220,-1-1 0,-1-1 0,0 0 0,0 0 0,13-20 0,28-57-3161,-47 83 3287,0 0 204,0 0-1,-1 0 1,1-1-1,-1 1 1,0 0 0,0-1-1,0 1 1,0 0-1,0-1 1,0-6 1147,-3 10-958,0 1 1,0 0-1,0 0 1,0 0-1,1 0 1,-1 0-1,1 0 1,-1 0-1,1 1 1,-1-1-1,1 0 1,-1 1-1,1 0 1,0-1-1,0 1 1,0 0-1,0-1 1,0 1-1,0 0 1,1 0-1,-1 0 1,0 2-1,-13 45 329,13-44-425,1 0-1,-1 0 0,1 0 1,0 1-1,0-1 0,1 5 1,-1-9-64,1 0-1,-1 0 1,1 0 0,-1 0 0,1 0-1,-1 0 1,1 0 0,-1 0 0,1 0-1,0 0 1,0 0 0,-1 0-1,1 0 1,0-1 0,0 1 0,0 0-1,0-1 1,0 1 0,0 0 0,0-1-1,0 0 1,0 1 0,0-1 0,0 1-1,0-1 1,0 0 0,1 0 0,-1 0-1,0 0 1,2 0 0,3 0-53,1 0 0,-1-1 0,1 0 0,-1-1 0,0 1 0,0-1 0,1 0 0,-1-1 0,-1 0 0,1 0-1,0 0 1,-1 0 0,1-1 0,-1 0 0,0 0 0,5-6 0,11-11-238,-1-1-1,22-30 1,-24 28 230,-10 12 27,-7 10 40,0-1 1,1 1 0,0 0 0,-1-1-1,1 1 1,0 0 0,0 0-1,0 0 1,0 0 0,1 1-1,3-3 924,-6 28 84,-2 40-481,1-21-395,4 54 1,-3-96-146,0-1 0,0 0 0,0 1 1,0-1-1,0 1 0,0-1 0,1 0 1,-1 1-1,0-1 0,0 1 0,0-1 1,1 0-1,-1 1 0,0-1 0,0 0 1,1 1-1,-1-1 0,0 0 0,1 1 1,-1-1-1,0 0 0,1 0 0,-1 0 1,0 1-1,1-1 0,-1 0 0,0 0 1,1 0-1,-1 0 0,1 0 0,-1 1 1,0-1-1,1 0 0,-1 0 0,1 0 1,-1 0-1,1 0 0,-1 0 0,0 0 1,1-1-1,-1 1 0,1 0 0,-1 0 1,0 0-1,1 0 0,-1 0 0,1-1 1,-1 1-1,1-1 0,17-13-14,-6-10 185,-10 19-139,0 0 0,0 0 0,0 0 0,1 0 0,0 1 0,5-7 0,-8 11-17,0 84 183,0-84-197,0 1 0,0-1 0,0 1 0,0-1 0,0 1 1,0-1-1,0 1 0,0-1 0,1 1 0,-1-1 0,0 1 0,0-1 0,0 1 0,1-1 0,-1 1 0,0-1 0,1 0 0,-1 1 0,0-1 0,1 1 0,-1-1 0,0 0 0,1 1 0,-1-1 0,1 0 0,-1 0 0,1 1 0,-1-1 0,1 0 0,-1 0 0,1 0 0,-1 1 0,1-1 0,-1 0 0,1 0 0,-1 0 0,1 0 0,-1 0 0,1 0 0,-1 0 0,1 0 0,-1 0 0,2-1 0,-1 1-25,1-1 0,0 1 0,0-1 0,-1 1 0,1-1 0,0 0 0,-1 0 0,1 0 0,0 0 0,-1 0 1,3-2-1,8-10 58,-1-1 1,-1 0 0,0-1-1,-1 0 1,11-26 0,-18 45-46,1 0 1,0-1 0,0 1 0,1-1-1,-1 1 1,1-1 0,-1 0 0,8 4 0,30 3-473,-37-10 421,1 1 1,-1 0-1,0 0 0,1 0 1,-1 0-1,0 1 0,0-1 1,0 1-1,0 0 0,0 0 1,0 1-1,-1-1 0,6 5 1,1 1 73,1-1 1,0-1 0,0 0-1,1 0 1,-1-1 0,1 0-1,1-1 1,13 3-1,-1 0-8,-18-4-16,1-1 0,-1 0 0,1 0 0,0-1 0,0 0 0,0 0 0,0-1 0,-1 0 0,1 0 0,14-3 0,-18 2 7,0-1 0,0 1 0,0-1 0,0 0 0,-1 0 0,1 0 0,0-1 0,-1 1 0,0-1 0,1 0 0,-1 0 0,0 0 0,-1 0 0,1-1 0,0 1 0,-1-1 0,0 1 0,0-1 0,0 0 0,2-8-1,1-2 23,0-1 0,-2 0 0,1 0 0,-2 0 0,0 0 0,-1-19 0,-1 33 9,-1-1-1,1 1 1,-1 0-1,0-1 1,1 1-1,-1 0 1,0 0-1,0 0 0,0-1 1,1 1-1,-1 0 1,0 0-1,-1 0 1,1 0-1,0 1 1,0-1-1,0 0 1,0 0-1,-1 1 1,1-1-1,0 1 1,-1-1-1,1 1 1,-1-1-1,1 1 1,0 0-1,-1 0 1,1 0-1,-3 0 0,0-1 97,1 1 0,-1-1 0,1 1-1,-1 0 1,1 1 0,-1-1-1,1 0 1,-1 1 0,1 0-1,0 0 1,-1 0 0,-3 2 0,4 0-73,0 0-1,1 1 1,-1-1 0,1 1 0,-1-1 0,1 1 0,0 0 0,1 0 0,-1 0 0,1 0 0,0 0 0,0 0 0,0 0 0,0 0 0,1 1 0,-1-1 0,1 6 0,0 11-18,0 0 1,4 24-1,-3-39-50,0 0 0,1 0 0,0 0 0,0 0 0,0-1 1,0 1-1,1-1 0,0 0 0,0 1 0,1-1 0,-1-1 1,1 1-1,0 0 0,0-1 0,1 0 0,-1 0 0,1 0 1,0-1-1,0 1 0,0-1 0,0 0 0,7 2 0,-6-3-641,1 1-1,0-1 0,-1-1 1,1 1-1,0-1 0,0 0 1,8-1-1,17 0-7843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3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0 224,'0'0'9234,"-20"2"-6270,-63 7-1561,81-9-1351,0 1-1,0-1 1,0 1-1,0 0 1,0 0-1,0-1 1,0 1-1,0 1 1,0-1-1,0 0 1,0 0 0,1 1-1,-1-1 1,0 1-1,1-1 1,0 1-1,-1 0 1,1 0-1,0-1 1,-2 5 0,2-2 12,-1 0 1,1 1 0,0-1 0,0 1 0,1-1 0,0 9 0,-1-4-23,4 115 164,1-1-172,-5-115-104,-1 0-1,1 0 0,-1 0 0,-1 0 1,1-1-1,-1 1 0,-5 7 0,6-10-394,0-1-1,-1 1 0,0-1 1,0 0-1,0 0 1,0 0-1,-1 0 0,0-1 1,1 1-1,-1-1 1,0 0-1,-7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8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55 208,'0'0'11664,"-12"15"-11389,-37 48-230,35-39 28,15-14-1018,-1-10 883,1 1 0,0-1 0,0 0 0,0 0 0,-1 0 0,1 0 0,0 0 0,0 0 0,0 0 0,0 0 0,-1 0 0,1 0 0,0 0 0,0-1 0,0 1 0,-1 0 0,1-1-1,0 1 1,0 0 0,-1-1 0,1 1 0,0-1 0,0 0 0,3-3 39,1 0 1,-1 0-1,0 0 0,0-1 0,0 0 1,-1 0-1,1 0 0,-1 0 0,3-7 1,21-54 266,-24 58-229,-2 6 45,0-2 57,0 1 0,1-1-1,-1 1 1,-1-1-1,1 0 1,0 1-1,-1-6 1,-24 10 1900,22 0-2047,0 0 0,0 1 0,0-1 0,0 0 0,0 1 0,1 0 0,-1-1 0,0 1 0,1 0 0,-1 0 0,1 0 0,0 0 0,-1 0 0,1 0 0,0 0 0,0 0 0,1 0 0,-1 1 0,0-1 0,0 4 0,-7 16-5991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38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1777,'0'0'6736,"18"15"-5573,56 48-557,-70-60-596,-1 0-1,1 0 1,0-1-1,0 1 1,0-1-1,0 1 1,0-1-1,1-1 1,-1 1-1,1 0 1,-1-1-1,1 0 1,0 0-1,-1-1 1,1 1-1,0-1 1,0 0-1,-1 0 1,9-2 0,2 1 15,-10 0-2,1 0 0,0 0-1,0 0 1,-1-1 0,1 0 0,-1 0-1,1 0 1,-1-1 0,0 0 0,0 0-1,0 0 1,0-1 0,-1 1 0,1-1 0,-1 0-1,0 0 1,7-10 0,-7 8-6,1 0 1,-2-1 0,1 0-1,-1 1 1,0-1 0,0 0-1,-1-1 1,0 1-1,-1 0 1,1-1 0,-1 1-1,0-1 1,-1-12-1,0 17 63,-1 1-1,1-1 1,-1 0-1,1 0 1,-1 1-1,0-1 1,0 1-1,0-1 1,-1 1-1,1-1 1,0 1-1,-1-1 1,0 1-1,1 0 1,-1 0-1,0 0 1,-2-2-1,-1 1 112,0-1 0,0 1 0,0 0-1,0 1 1,-1-1 0,1 1 0,-10-3-1,-3 1 272,-1 0 0,1 2 0,-1 0 0,-21 1 0,24 1-355,83-6-8647,-50 3 4754,7 0-416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39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0 629 12550,'0'0'448,"22"-17"-259,0-1-131,-6 7-36,-2 0 1,1-1 0,-2-1 0,0-1 0,0 1 0,-1-2 0,15-24-1,-9 8-40,-2 0-1,-1-1 1,-1-1-1,13-48 1,-20 56 26,-2 1 0,-1-1 0,0-1-1,-2 1 1,-1 0 0,-4-50 0,2 73 68,1 1 0,-1-1 0,1 0 0,-1 1 0,0-1 0,0 1 0,1-1 0,-1 1 0,0-1 0,0 1 0,-1-1 0,1 1 0,0 0 0,0 0 0,-1 0 0,1 0 0,0 0 0,-1 0 0,1 0 0,-1 0 0,0 0 0,1 1-1,-1-1 1,0 0 0,1 1 0,-1 0 0,0-1 0,1 1 0,-1 0 0,0 0 0,0 0 0,1 0 0,-1 0 0,0 0 0,0 1 0,1-1 0,-1 0 0,0 1 0,1 0 0,-1-1 0,-2 3 0,-2 4-33,0 1-1,1 0 1,1 0 0,-1 1 0,2 0-1,-1-1 1,1 1 0,0 0 0,-2 13-1,-2 4-16,-10 33 87,2 0-1,3 1 0,3 0 0,-3 122 0,11-139-98,0-15-2,1 0 0,6 47 0,-5-68-15,0 0 0,1 0 0,0-1 0,0 1 0,0-1 0,1 1 0,0-1 0,0 0 0,1 0 0,-1 0 0,2-1 0,-1 1 0,0-1 1,1 0-1,0 0 0,6 4 0,-8-6-45,1-1 1,0 0-1,-1-1 1,1 1 0,0 0-1,0-1 1,0 0-1,0 0 1,0 0-1,0-1 1,1 1-1,-1-1 1,0 0 0,0 0-1,0-1 1,1 1-1,-1-1 1,0 0-1,0 0 1,0 0-1,0-1 1,0 1 0,4-3-1,5-3-42,0-1 0,-1 0 0,0 0 0,0-1 1,12-13-1,-11 8 9,-9 10 69,-1 0 0,0 0 1,1 1-1,0-1 0,-1 1 0,2 0 0,-1 0 1,6-3-1,-9 6 68,0 1-39,1 0 0,-1 0 1,1 0-1,-1 0 0,0 0 0,1 0 1,-1 0-1,0 1 0,0-1 0,0 1 1,0-1-1,1 3 0,3 2 2,-1-2-34,0-1 0,0 1 0,0-1 0,0 0 0,1-1 0,0 1 1,-1-1-1,1 0 0,0 0 0,0 0 0,0-1 0,0 0 0,1 0 0,7 1 1,12 0-437,47-3 0,-31-1-113,-27 2-267,1 1 0,-1 1 0,24 5 0,-35-7 667,-1 1 1,0-1-1,0 0 0,0 0 1,1 0-1,-1-1 1,0 1-1,0 0 1,0-1-1,0 1 0,0-1 1,0 0-1,1 0 1,-2 0-1,1 0 1,0 0-1,0 0 1,0 0-1,0-1 0,-1 1 1,1-1-1,-1 1 1,1-1-1,-1 0 1,1 0-1,-1 1 0,0-1 1,0 0-1,0 0 1,1-3-1,4-9 194,-1 1 0,0-1-1,5-23 1,-6 19-297,23-130 416,-22 107 2016,2 0 0,23-75-1,-30 116-2092,0 0-1,0-1 1,0 1-1,0 0 0,0-1 1,0 1-1,0 0 0,0 0 1,1-1-1,-1 1 1,0 0-1,0 0 0,0-1 1,0 1-1,0 0 0,0 0 1,0 0-1,1-1 1,-1 1-1,0 0 0,0 0 1,0 0-1,1-1 1,-1 1-1,0 0 0,0 0 1,0 0-1,1 0 0,-1 0 1,0-1-1,0 1 1,1 0-1,-1 0 0,0 0 1,1 0-1,-1 0 0,0 0 1,0 0-1,1 0 1,4 12 737,1 28-1048,-5-35 527,49 286-85,-47-277-845,-1 1 1,0-1-1,-1 18 0,-1-31 611,0 0-1,0-1 0,0 1 0,0-1 0,0 1 1,0-1-1,0 1 0,-1 0 0,1-1 0,0 1 1,0-1-1,-1 1 0,1-1 0,0 1 0,-1-1 1,1 1-1,0-1 0,-1 0 0,1 1 0,-1-1 1,1 1-1,-1-1 0,1 0 0,-1 0 0,1 1 1,-1-1-1,0 1 0,-21 1-223,17-3 206,-1 0 1,1 0-1,-1 0 0,1-1 1,0 0-1,-9-4 0,-2-5-43,2 0-1,-1-1 0,2 0 0,-1-2 1,-18-24-1,20 23 762,-2 0 1,1 0-1,-2 1 1,0 1-1,-22-15 1,44 27 63,24 3-664,51 10 0,12 1 9,284-5-901,-278-9-803,-99 1 1608,1 0-1,-1 1 1,0-1-1,1 0 0,-1 1 1,0-1-1,1 1 1,-1-1-1,0 1 1,0-1-1,1 1 1,-1 0-1,0 0 0,0 0 1,0-1-1,0 1 1,0 0-1,0 0 1,0 1-1,0-1 1,-1 0-1,1 0 0,0 0 1,-1 0-1,1 1 1,-1-1-1,1 0 1,-1 1-1,1-1 1,-1 0-1,0 1 0,0 1 1,2 7 98,-1-1 1,-1 1-1,-1 16 1,1-11-82,-1 23 32,-1-26-241,2 1 0,-1-1 0,2 1 0,0-1 0,0 0 0,1 0 1,5 18-1,-6-29 49,-1 1 1,1-1-1,0 0 1,0 1 0,-1-1-1,1 0 1,0 0-1,0 0 1,0 0-1,0 0 1,0 0 0,3 1-1,10 0-4914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40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1361,'0'0'10757,"53"60"-12806,-26-31-961,-3-2 225,1-3 880,-2-2 913,-2-1 223,-1-4 161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40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3826,'0'0'2203,"1"17"-594,2 271 3111,-3-287-4726,0-1 0,0 1 0,0 0 0,0 0 0,0-1 0,0 1 0,0 0 0,0-1 0,0 1-1,0 0 1,0 0 0,0-1 0,1 1 0,-1 0 0,0 0 0,0-1 0,1 1 0,-1-1 0,1 1 0,-1 0 0,0-1 0,1 1 0,-1-1 0,1 1 0,0-1 0,-1 1 0,1-1 0,-1 1 0,1-1 0,0 1 0,-1-1 0,1 0 0,0 0 0,-1 1 0,1-1 0,0 0 0,0 0 0,-1 0 0,1 0 0,0 0 0,0 1 0,-1-1 0,1-1 0,0 1 0,0 0 0,-1 0 0,1 0 0,1-1 0,1 0-2,-1 0 0,1 0 0,-1 0 0,1 0 0,-1 0 0,0-1 1,1 0-1,-1 1 0,0-1 0,0 0 0,0 0 0,2-3 0,4-8 174,0-1-1,-2-1 1,1 1-1,-2-1 1,0 0 0,-1 0-1,0 0 1,-1-1-1,-1 1 1,-1-1 0,0 0-1,-1 0 1,0 1-1,-4-19 1,4 31-10,-1 1 1,0-1 0,0 1-1,0-1 1,0 0-1,-1 1 1,1 0-1,-1-1 1,1 1-1,-1 0 1,0 0-1,-3-3 1,3 3 51,0 0 0,0 0 0,0 0 0,1 0 1,-1 0-1,1-1 0,-1 1 0,1 0 0,0-1 0,-1-3 1,2 6-205,0 0 0,0-1 0,0 1 0,0-1 0,0 1 0,0 0 0,0-1 0,0 1 0,0-1 0,0 1 0,0 0 0,0-1 0,1 1 0,-1 0 1,0-1-1,0 1 0,0 0 0,1-1 0,-1 1 0,0 0 0,0-1 0,1 1 0,-1 0 0,0 0 0,1-1 0,-1 1 0,0 0 0,1 0 0,-1 0 0,0-1 0,1 1 1,-1 0-1,1 0 0,0 0 0,16-3 22,-11 2-26,35-5 14,0 2 1,0 2 0,58 3-1,-93-1-20,-1 1 0,0-1-1,0 1 1,0 0-1,0 0 1,0 0 0,0 1-1,0 0 1,0 0 0,0 0-1,-1 1 1,1-1 0,-1 1-1,0 0 1,0 1-1,0-1 1,0 0 0,0 1-1,-1 0 1,1 0 0,-1 0-1,0 1 1,-1-1-1,1 1 1,-1-1 0,0 1-1,0 0 1,0 0 0,-1 0-1,1 0 1,-1 0-1,0 0 1,-1 0 0,1 0-1,-1 10 1,0 20 120,0 38-1351,0-67 565,-1 0-1,0 0 0,0 0 0,0 0 0,-1-1 0,1 1 0,-2 0 0,-4 9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4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4562,'0'0'4445,"4"2"-4048,12 3 542,1-1-1,0 0 0,0-1 0,33 2 0,80-6 426,-59 0-1082,-18 1-151,47-1 110,141 17 0,-157-8-146,152-5-1,-116-5-67,189-25 13,1 1 139,-165 26-110,219-2 190,-163-7 144,175-4 275,102 13-1834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42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696 46 6163,'0'0'1230,"-19"-2"-555,18 1-657,-48-5 877,-52 0 1,81 6-794,-1 1 0,1 1 0,-1 1 0,1 0 0,0 2 0,0 0 0,0 1 0,1 2 0,0 0 0,0 0 1,1 2-1,0 0 0,1 1 0,0 1 0,0 1 0,2 0 0,0 1 0,0 1 0,1 0 0,1 1 1,0 0-1,2 1 0,0 1 0,0 0 0,-10 27 0,5-5-115,3 1 0,1 0 0,2 1 0,-6 53 0,3 171-47,14-228 49,3 0 1,1 0 0,1-1 0,3 1-1,1-1 1,1-1 0,2 0 0,2-1-1,1 0 1,2-1 0,1-1 0,45 58-1,-54-79 1,1-1 0,0 0-1,1 0 1,0-1 0,1-1 0,0 0-1,0-1 1,1 0 0,0-1 0,16 5-1,-9-5-38,0-1 0,0-1 0,0-1 0,1-1 0,0-1 0,35-1 0,-41-3 40,0 0 0,0 0 0,0-2-1,-1 0 1,1-1 0,-1 0 0,0-2 0,-1 1-1,1-2 1,-1 0 0,-1 0 0,0-2 0,19-16 0,0-3 48,-1-2 0,-2-1 1,47-66-1,-45 50-22,-2-2 0,-2-1-1,-3-1 1,-1-1-1,-3-1 1,-3-1 0,17-88-1,-14 22 241,-6 0 1,-1-185-1,-13 298-172,0-1 1,-1 0-1,0 0 1,0 0-1,-1 0 1,0 1-1,-1-1 1,1 1-1,-6-11 1,5 14-12,0 0 1,0 1-1,-1-1 1,1 1-1,-1 0 0,0 0 1,0 0-1,0 1 1,-1-1-1,1 1 1,-1 0-1,0 0 1,0 1-1,0 0 1,-9-4-1,5 4-85,1-1-1,-1 1 0,1 1 1,-1 0-1,1 0 1,-1 1-1,0 0 1,-16 2-1,24-2-175,0 0 1,1 0-1,-1 0 1,0 1-1,1-1 1,-1 0-1,0 1 0,0-1 1,1 0-1,-1 1 1,0-1-1,1 1 0,-1-1 1,1 0-1,-1 1 1,1 0-1,-1-1 0,1 1 1,-1-1-1,1 1 1,-1 0-1,1-1 0,0 1 1,-1 0-1,1-1 1,0 1-1,0 0 1,0 0-1,-1-1 0,1 1 1,0 0-1,0 1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45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4658,'0'0'5942,"11"5"-3475,363-4-92,-151 8-1908,271-2 186,-327-9-504,264 11 399,-141-1-65,-243-8-265,13-7 30,-57 6 30,5-1-1121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48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3506,'0'0'4839,"-5"0"-4449,-13 0-137,18 0-251,0 0 0,0 0 1,0 0-1,-1 0 0,1 0 0,0 0 0,0 0 1,0 0-1,-1 0 0,1 0 0,0 0 0,0 0 0,0 0 1,0 0-1,-1 0 0,1 0 0,0 0 0,0 0 0,0 0 1,0 0-1,-1 0 0,1 0 0,0 0 0,0 0 1,0 0-1,0 0 0,-1 1 0,1-1 0,0 0 0,0 0 1,0 0-1,0 0 0,0 0 0,0 1 0,0-1 0,-1 0 1,1 0-1,0 0 0,0 0 0,0 1 0,0-1 0,0 0 1,0 0-1,0 0 0,0 0 0,0 1 0,0-1 1,0 0-1,0 0 0,0 0 0,0 1 0,0-1 0,0 0 1,0 0-1,0 0 0,0 0 0,0 1 0,0-1 0,1 0 1,-1 0-1,0 0 0,0 0 0,0 1 0,7 6 67,4-2-2,0-1-1,0 0 1,1-1-1,-1 0 1,1 0-1,0-2 1,0 1-1,16-1 1,-9 0-12,416 7 1497,-276-9-1477,-89 4-88,-65-2-164,1 0 1,-1 0 0,1 0-1,-1 1 1,1 0 0,-1 0-1,0 0 1,0 1 0,6 3-1,-11-6 58,0 1 0,1-1-1,-1 0 1,1 0-1,-1 1 1,0-1 0,1 0-1,-1 1 1,0-1-1,0 0 1,1 1-1,-1-1 1,0 1 0,0-1-1,1 1 1,-1-1-1,0 0 1,0 1 0,0-1-1,0 1 1,0-1-1,0 1 1,0-1-1,0 1 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49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2209,'0'0'6019,"135"14"-5683,-57-3 368,21 1 289,14 0-177,11-3-352,-3-1-320,-7 1-80,-13 3-64,-80-7-1312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0:5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3906,'0'0'6139,"-8"5"-4064,307-2 2013,4-1-2808,-267 0-1080,35 6 1,-34-4-84,36 1 0,252 7 278,75 7-344,-254-17-17,161-5 81,-235-2-59,99-5 61,106 24-23,-190-8-45,105-7 0,-75 0 79,984 1 748,-635 10-868,-211 3 293,-249-9-613,5 2-4752,-10-6 4834,0 0 0,-1 0 0,1 0-1,-1 0 1,2-1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1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6435,'0'0'7059,"3"-22"-12533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9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94 114 8356,'0'0'3820,"-15"8"-3996,-41 23-742,56-31 909,0 0-1,0 0 0,0 0 0,-1 0 0,1 0 1,0 1-1,0-1 0,0 0 0,0 0 1,0 0-1,0 0 0,0 0 0,0 0 0,0 0 1,0 0-1,0 0 0,0 0 0,0 0 0,-1 0 1,1 0-1,0 0 0,0 0 0,0 0 1,0 0-1,0 0 0,0 0 0,0 0 0,0 0 1,0 0-1,0 0 0,-1 0 0,1 0 0,0 0 1,0 0-1,0 0 0,0 0 0,0 0 1,0 0-1,0 0 0,0 0 0,0 0 0,0 0 1,0 0-1,-1 0 0,1 0 0,0 0 0,0 0 1,0 0-1,0-1 0,0 1 0,0 0 0,0 0 1,0 0-1,0 0 0,0 0 0,0 0 1,0 0-1,0 0 0,0 0 0,0 0 0,0-1 1,0 1-1,0 0 0,0 0 0,0 0 0,0 0 1,4-10-159,12-15 375,-13 20-228,2-4 98,-1 6 90,-1-1 0,-1-1 0,1 1 0,-1 0 0,1 0 0,-1-1-1,-1 0 1,1 1 0,-1-1 0,1 0 0,-1 0 0,-1 0 0,1 0 0,-1 0 0,0-9 0,0 13-65,-1 0 1,0 0 0,1 0-1,-1 0 1,0 0 0,0 0-1,0 1 1,1-1 0,-1 0-1,0 0 1,0 1 0,0-1 0,0 0-1,-1 1 1,1-1 0,0 1-1,0-1 1,0 1 0,-2-1-1,-23-4-3873,13 5-653,-1 0-1154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06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 5491,'0'0'6720,"14"0"-5066,163 3-88,160-4-827,-300-3-620,56-13 1,-3 0-68,218-17 305,-158 16-190,200 2 0,116 16 2845,-469-16-6086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07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795 117 4738,'0'0'4464,"-11"-9"-3763,3 2-612,-3-3 201,-1 0-1,0 1 0,0 1 0,-1 0 1,-19-9-1,14 11 72,-1 1 0,0 1 0,-21-2 0,-6-1-188,21 3-138,0 1 0,0 1 0,0 1 0,0 1 0,-36 5 1,48-2-35,0 1 0,1 0 0,-1 1 1,1 0-1,0 1 0,1 1 0,-1 0 1,1 0-1,0 1 0,1 1 0,0-1 1,0 2-1,1-1 0,0 1 0,1 1 1,-11 17-1,-22 45-208,-41 84-8,74-138 79,1 1 0,1 0 0,1 0 0,1 0-1,1 1 1,-1 23 0,5 124-1613,0-158 1716,1 0 0,0 0-1,1 0 1,0 0 0,1 0 0,0-1 0,0 1 0,1-1 0,0 0 0,1 0 0,0-1-1,0 0 1,1 0 0,0 0 0,0-1 0,13 10 0,4 2 35,0-1 0,2-1 0,0-1 0,37 16 1,-39-20 29,2-2 0,-1 0 0,1-2 0,1-1 1,0-1-1,-1-2 0,2 0 0,-1-2 1,0-1-1,0-1 0,36-5 0,-49 2-9,0-1 0,-1 0-1,1-1 1,-1-1 0,0 0-1,-1-1 1,1 0-1,-1-1 1,-1 0 0,0-1-1,0 0 1,0-1 0,-1 0-1,-1-1 1,0 0 0,10-16-1,0-2 120,-1-2 1,-1 0-1,-2 0 0,-2-1 0,16-53 0,-21 54-4,0 0 0,-2-1 0,-2 0 0,-1 0 0,-1 0 0,-2 0 0,-7-64 0,4 77-76,-1 0-1,-1-1 0,-1 2 0,0-1 0,-2 1 1,0 0-1,-1 0 0,0 1 0,-2 0 1,0 1-1,0 0 0,-2 1 0,0 0 0,-17-14 1,25 25-36,1-1 0,-1 1 0,-1 1 0,1-1 0,0 1 0,-1 0 1,0 0-1,0 0 0,-10-3 0,16 6-67,0 0-1,0 0 1,0 0 0,-1 0-1,1 0 1,0 0 0,0 0-1,0 0 1,0 0 0,-1 0-1,1 0 1,0 0 0,0 0-1,0 0 1,-1 0 0,1 0-1,0 0 1,0 0 0,0 0-1,0 0 1,-1 0 0,1 0-1,0 0 1,0 1 0,0-1 0,0 0-1,0 0 1,-1 0 0,1 0-1,0 0 1,0 0 0,0 0-1,0 1 1,0-1 0,0 0-1,0 0 1,0 0 0,-1 0-1,1 1 1,0-1 0,0 0-1,0 0 1,0 0 0,0 0-1,0 1 1,0-1 0,0 0-1,0 0 1,0 0 0,0 0-1,0 1 1,0-1 0,0 0-1,0 0 1,0 0 0,0 0-1,0 1 1,1-1 0,-1 3-1120,0 15-5751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14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6451,'0'0'5402,"50"-23"-2355,14 1-2390,2 4 0,0 2 0,84-8 0,61 13-195,-116 9-212,161-17 111,22 17-100,-143 4-186,247 15-44,-341-14-30,107-3 4,-102-2 20,1 2 0,78 10 0,-89-9 452,-36-1-455,0 3-1,0-3-5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16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850 136 3554,'0'0'6141,"-2"-3"-5589,-7-6-91,-1 0 0,0 0 0,-1 1 0,0 0 0,0 1 0,-13-6 0,-7-2 284,-41-15 0,51 24-646,-1 0 0,0 2-1,1 0 1,-1 2 0,0 0-1,0 2 1,-1 0 0,-25 4 0,25 1-64,1 1 0,0 1 0,1 1 1,-32 16-1,3-1-43,30-15 21,1 1 1,0 1-1,1 0 0,0 2 1,1 0-1,0 1 1,-23 23-1,32-27-13,1-1 1,0 1-1,0 1 0,1-1 0,0 1 1,0 0-1,2 0 0,-1 1 1,1-1-1,0 1 0,1 0 1,1 0-1,-1 0 0,2 0 0,-1 20 1,2-8-4,-1-10-1,0 0 1,1 0-1,1-1 1,0 1-1,1 0 1,0 0-1,1 0 1,1-1-1,0 1 0,0-1 1,7 13-1,2-5-3,1 0 0,1 0 0,0-2 0,1 1-1,1-2 1,1-1 0,1 0 0,31 21 0,7-2-24,111 50 1,-145-75 23,0-1 1,0-1-1,0-1 1,1-1-1,0-1 1,1-1-1,-1-1 1,1-1-1,-1-1 0,31-3 1,-43-1 11,-1 0 0,1 0 0,-1-1 0,1 0 0,-1-1 0,0 0 0,-1-1-1,1 0 1,13-11 0,-6 3-28,0-2-1,0 0 0,28-34 1,-37 38 10,-2 1 0,1-1-1,-2 0 1,1-1 0,-2 0 0,0 0 0,0 0 0,-1-1 0,-1 1 0,2-17 0,0-16 25,-3-79 0,-2 82-42,0 32 78,0 0 0,-1 1-1,0-1 1,-1 1 0,0-1-1,-1 1 1,0 0 0,-1 0 0,0 0-1,0 0 1,-1 1 0,-1 0-1,1 0 1,-1 0 0,-1 1-1,0-1 1,0 2 0,0-1 0,-1 1-1,0 0 1,0 0 0,-1 1-1,0 1 1,-18-10 0,3 3 587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3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11045,'0'0'2479,"-8"22"-2391,-25 72-46,30-86-30,1 1 1,1-1-1,-1 1 0,1 0 0,1-1 0,-1 1 0,2 10 0,0-5-10,-1-11-36,0-1 1,0 1-1,1-1 1,-1 1-1,1-1 1,-1 1-1,1-1 1,0 0-1,0 1 1,0-1-1,0 0 1,0 0-1,0 0 1,1 0-1,-1 0 1,1 0-1,0 0 1,-1 0-1,1 0 1,0-1-1,0 1 1,0-1-1,0 1 1,0-1-1,1 0 1,-1 0-1,0 0 1,1 0-1,-1 0 1,0-1-1,1 1 1,3 0-1,-2-1-161,0 0-1,0 1 1,1-2-1,-1 1 1,0 0-1,0-1 1,-1 0-1,1 0 1,0 0-1,0 0 1,0 0-1,0-1 1,-1 0-1,1 0 1,-1 0-1,1 0 1,-1 0-1,0-1 1,5-4-1,7-13 96,0 0 0,12-24 0,11-10 1796,-36 61-1219,-2 14-18,0-15-394,-5 328 1473,-12-113-5110,16-213 3328,0-1-146,0 0 0,0 0-1,-1 0 1,-4 12-1,6-19 411,0-1 0,0 1-1,0 0 1,0 0-1,0 0 1,0-1-1,0 1 1,0 0-1,0 0 1,0 0-1,0-1 1,0 1-1,0 0 1,0 0-1,-1 0 1,1-1-1,0 1 1,0 0-1,0 0 1,0 0-1,0 0 1,-1 0-1,1 0 1,0-1-1,0 1 1,0 0-1,-1 0 1,1 0-1,0 0 1,0 0-1,0 0 1,-1 0-1,1 0 1,0 0-1,0 0 1,0 0-1,-1 0 1,1 0-1,0 0 1,0 0-1,0 0 1,-1 0-1,1 0 1,0 0-1,0 0 1,0 0-1,-1 0 1,1 0-1,0 0 1,0 1-1,0-1 1,0 0-1,-1 0 1,1 0-1,0 0 1,0 0-1,0 1 1,0-1-1,0 0 1,-1 0-1,1 0 1,0 0-1,0 1 1,-4-19 783,1 4-580,2 1 1,0-1-1,0 1 1,1-1-1,1 1 0,0-1 1,1 1-1,0-1 1,1 1-1,1 0 0,0 0 1,0 0-1,1 1 1,10-17-1,6 0-224,1 1 1,1 1-1,1 1 1,32-27-1,-22 25-1796,40-26 1,-43 37-2065,-9 8-221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35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13126,'0'0'1969,"129"-26"-1937,-97 25 0,0-1-32,-9 2-1457,-13 0-2657,-24 26-5298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35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12422,'0'0'2689,"104"16"-2641,-48-32-48,4-7-1345,-1 0-2272,-4 5-1089,-42 11 2064,-3 5 513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35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37 198 160,'0'0'2022,"-1"16"3213,-6 102-3048,7-115-2143,0 0-1,0 0 0,0 0 0,1 0 1,-1 0-1,1 0 0,0 0 0,0 0 1,0-1-1,0 1 0,0 0 0,0 0 1,1-1-1,-1 1 0,1-1 1,0 1-1,0-1 0,0 0 0,0 0 1,0 0-1,0 0 0,1 0 0,-1 0 1,1 0-1,-1-1 0,1 1 0,0-1 1,-1 0-1,1 0 0,0 0 0,0 0 1,0-1-1,0 1 0,0-1 0,5 1 1,-2-1 52,1 0-1,-1 0 1,0-1 0,0 1 0,0-2 0,0 1 0,0-1 0,0 1 0,0-2 0,-1 1 0,1-1 0,-1 1 0,1-1 0,-1-1 0,0 1 0,9-9 0,-7 4-3,0-1-1,0 0 1,-1 0 0,0-1 0,-1 1 0,0-1 0,-1 0 0,0 0 0,0-1 0,2-13 0,-2 8 94,-2-1-1,0 1 0,-1-1 0,0 0 0,-2 0 1,-2-17-1,2 29-94,0 0 0,-1-1-1,1 1 1,-1 0 0,0 0 0,-1 1 0,1-1 0,-1 0 0,0 1-1,0 0 1,-1-1 0,1 1 0,-1 1 0,0-1 0,0 0-1,0 1 1,0 0 0,-1 0 0,1 0 0,-1 1 0,0-1-1,-8-2 1,2 1-34,1 0 0,-1 1 0,0 1 0,0 0 0,0 0 0,0 1 0,0 0 0,0 1 0,0 1 0,-14 1 1,23-2-221,-1 1 0,1-1 0,0 1 0,-1 0 0,1 0 0,0-1 0,0 1 0,0 0 1,0 1-1,-3 1 0,-9 14-4580,0 5-3259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41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10 189 4674,'0'0'6414,"-7"0"-6288,4 1-113,5-1 40,62 2 1529,102-10 0,-75 1-1142,54-4 167,259-55 0,-94 6-209,-220 48-293,134-1 0,-148 13-49,273-10 214,-141 5 96,-131 6-207,222 11 231,133 0 74,-293-13-277,151 3 224,-202 2-341,303 10 324,-332-14-363,348 13 133,-278 3-143,-107-12 1026,-12 1-3830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2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33 10613,'0'0'3167,"-4"15"-3138,-11 45-24,15-58-16,0-1 0,0 1 0,-1-1 0,1 0 0,0 1-1,0-1 1,1 1 0,-1-1 0,0 0 0,0 1 0,1-1 0,-1 0-1,1 1 1,-1-1 0,1 0 0,0 1 0,-1-1 0,1 0-1,0 0 1,0 0 0,0 0 0,0 0 0,0 0 0,0 0 0,0 0-1,0 0 1,0 0 0,0-1 0,1 1 0,-1 0 0,0-1 0,1 1-1,-1-1 1,0 1 0,1-1 0,-1 0 0,0 1 0,3-1-1,0 0-64,0 1 0,-1-1 0,1 0-1,0 0 1,0 0 0,0-1 0,-1 1-1,1-1 1,0 0 0,0 0 0,4-2-1,0-4-122,0 1 1,-1-1-1,1-1 0,-1 1 0,-1-1 0,1-1 0,-1 1 0,-1-1 0,5-9 1,27-37-412,-35 73 2891,-15 274-1068,3-125-1180,9-137-79,0-6-869,0 1 0,-1-1 0,-2 1 0,-8 32 0,12-56 882,0 0 0,0-1 0,-1 1 0,1 0 0,0 0 0,-1 0 0,1 0 0,0 0 0,-1 0 0,0-1 0,1 1 1,-1 0-1,1 0 0,-1-1 0,0 1 0,1 0 0,-1-1 0,0 1 0,0-1 0,0 1 0,1-1 0,-1 1 0,0-1 0,0 1 0,0-1 0,0 0 0,0 0 0,0 1 0,0-1 0,0 0 0,0 0 0,0 0 0,0 0 0,0 0 0,1 0 0,-1 0 1,0-1-1,0 1 0,0 0 0,0 0 0,0-1 0,0 1 0,0-1 0,0 1 0,0 0 0,-1-2 0,-2-1 181,0 1-1,1-1 1,-1-1-1,0 1 1,1 0 0,0-1-1,-5-7 1,2 2 190,1 0 0,1-1 1,0 0-1,0 0 0,1 0 1,0 0-1,0 0 0,1-1 0,1 1 1,0-1-1,0 1 0,1-1 1,1 1-1,1-13 0,-1 17-309,1 0-1,0-1 0,0 1 1,1 0-1,0 0 1,0 1-1,0-1 0,1 0 1,-1 1-1,2 0 1,-1 0-1,0 0 0,1 1 1,0-1-1,0 1 1,8-5-1,6-4-10,0 1 0,1 0 0,30-11 0,5 1-695,98-24 0,-11 18-9065,-133 26 7301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19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55 128,'0'0'10656,"10"-9"-11089,31-26 529,-31 26 387,-10 20 163,-1 12-497,0-15-137,0 0 0,1 0 0,0-1 0,0 1 0,1 0 0,0 0 0,3 9 0,-4-16-49,0-1 0,0 1 0,0-1 0,1 1 0,-1-1-1,0 1 1,1-1 0,-1 0 0,0 1 0,1-1-1,-1 1 1,0-1 0,1 0 0,-1 1 0,1-1 0,-1 0-1,0 1 1,1-1 0,-1 0 0,1 1 0,-1-1-1,1 0 1,0 0 0,-1 0 0,1 0 0,-1 0 0,1 0-1,-1 1 1,1-1 0,-1 0 0,1 0 0,-1-1-1,1 1 1,-1 0 0,1 0 0,0 0 0,-1 0 0,2-1-1,-1 1-6,0-1-1,0 0 1,0 1-1,0-1 1,0 0-1,0 0 1,0 0-1,0 0 1,-1 0-1,1 0 1,0 0 0,0 0-1,-1 0 1,1 0-1,-1 0 1,2-2-1,1-12 731,-1 0 0,0 0 1,-1 1-1,-1-18 0,-4 24 1822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2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26 576,'0'0'14183,"114"-24"-14039,-75 24-32,-3-2-80,-1 2-16,-9 0-32,-5 0-608,-11 0-1858,-10 24-5345,-19-10 7075,-4 3-1714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3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1361,'0'0'13478,"93"0"-13174,-43 0-144,-1 0-112,-2 0-48,-1 0-1329,-8 0-3169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6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0 276 448,'0'0'7558,"12"-15"-7422,-3 3-94,19-23 141,25-42 1,-41 56 12,12-36 0,2-1 1026,-23 81-54,1 209 1284,-1-9-2207,-3-219-678,4 42 1585,2-23-2661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16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285 149 256,'0'0'838,"-17"2"1027,2-1-1532,6 0-240,1-1 1,0 1 0,0 1-1,0 0 1,0 0 0,0 0-1,0 1 1,0 0-1,1 0 1,-1 1 0,-10 8-1,6-2 84,1 0-1,0 1 1,0 1-1,1-1 1,1 2-1,0-1 1,1 1-1,0 1 1,1-1-1,1 1 1,0 0-1,1 1 1,0 0 0,-5 28-1,2 13-101,2 0 0,3 95 0,3-129-16,-1 53 35,4 113 51,-1-170-142,0 0 1,2 0-1,0-1 1,1 0-1,0 0 1,1 0-1,1 0 0,10 16 1,-14-28-10,1 1 0,0-1 0,-1 0 0,2-1 0,-1 1 0,0-1-1,1 0 1,0 0 0,0 0 0,0-1 0,0 1 0,1-1 0,0 0 0,-1-1 0,1 0 0,0 0 0,0 0 0,0 0 0,0-1 0,0 0 0,1 0 0,-1-1 0,12 0 0,-7-1-5,0-1 0,0 0 0,-1-1 0,1 1 1,-1-2-1,1 0 0,-1 0 0,0-1 0,0 0 1,-1-1-1,0 0 0,14-11 0,10-14 27,-2-1 0,-1-1 0,-1-1 0,43-70 0,-23 22 436,45-108 1,-78 155-308,-1 0-1,-2-2 1,-2 1 0,-1-2-1,-2 1 1,-1-1 0,1-47 0,-7 74-106,-1 0 0,-1-1 0,0 1-1,0 0 1,-1 0 0,0 0 0,-1 0 0,-1 0 0,1 1 0,-2-1 0,1 1 0,-1 0 0,-1 0 0,0 1 0,0-1 0,-1 1 0,0 1 0,-1-1 0,-16-13 0,12 11 55,0 1 0,-1 1 1,-24-14-1,31 20-81,0 0-1,0 1 0,0-1 1,0 1-1,-1 0 0,1 1 1,-1 0-1,1 0 0,-1 0 1,1 1-1,-11 0 0,16 0-127,0 0-1,0 0 0,0 1 1,0-1-1,0 0 0,0 0 1,1 1-1,-1-1 0,0 1 1,0-1-1,0 1 0,1-1 1,-1 1-1,0-1 0,1 1 1,-1 0-1,0-1 0,1 1 1,-1 0-1,1-1 0,-1 1 1,1 0-1,-1 0 0,1 0 1,0-1-1,-1 1 0,1 0 1,0 0-1,0 0 0,-1 0 1,1 0-1,0 0 0,0 0 1,0 0-1,0-1 0,0 1 1,1 0-1,-1 0 0,0 0 1,1 1-1,-1-1 32,0 25-5052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46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6755,'0'0'4986,"-20"4"-4380,-65 13-225,81-16-300,0 0 0,-1 0 0,1 0 0,0 1 0,0 0 0,1 0 0,-1 0 0,0 0 0,1 1 0,-1-1-1,1 1 1,-6 6 0,8-7-47,-1 0 0,1 0 0,0 0 0,0 0-1,0 0 1,0 0 0,1 0 0,-1 1 0,0-1 0,1 0 0,0 1-1,-1-1 1,1 0 0,0 1 0,0-1 0,1 0 0,-1 4 0,3 4 9,1 0 1,0 0-1,0 0 1,1 0-1,1-1 1,-1 0-1,11 13 1,-1 0-61,-11-15 33,0 0 0,-1 0 1,1 1-1,3 14 0,-6-20-9,0 0 1,-1 1 0,1-1-1,-1 0 1,0 1-1,0-1 1,0 0 0,0 1-1,0-1 1,0 0 0,-1 1-1,1-1 1,-1 0 0,1 0-1,-1 1 1,0-1 0,0 0-1,0 0 1,0 0 0,0 0-1,-1 0 1,-1 2 0,-8 5 20,0-2 0,0 1 0,0-2 0,-1 1 1,1-2-1,-2 1 0,1-2 0,0 0 1,-1 0-1,0-1 0,-24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4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1 370 6931,'0'0'1630,"17"0"-1451,59-2 5,-71 1-172,0 0 0,0-1 0,1 0 0,-1 0 0,0 0 0,-1 0 0,1-1 0,0 0 0,-1 0 0,1 0 0,-1 0 0,0-1 0,0 0 0,0 1 0,-1-2 0,1 1 0,-1 0 0,4-7 0,-2 4-10,3-4-33,-1 1 1,0-2 0,-1 1 0,-1 0 0,0-1 0,0 0 0,-1-1-1,0 1 1,-1-1 0,-1 1 0,0-1 0,-1 0 0,0 0 0,-1 1 0,0-1-1,-4-24 1,2 33 105,1 0-1,-1 0 0,0 0 0,0 1 0,-1-1 1,1 0-1,-1 1 0,1-1 0,-1 1 1,0 0-1,-1 0 0,1 0 0,0 0 1,-1 1-1,0 0 0,1-1 0,-1 1 1,0 0-1,0 1 0,0-1 0,0 1 1,-1-1-1,1 1 0,0 1 0,0-1 1,-1 1-1,1-1 0,-7 2 0,10-1-49,0 0-1,0 0 1,0 1-1,0-1 0,0 1 1,0-1-1,0 1 1,0-1-1,0 1 1,0-1-1,0 1 0,0 0 1,0-1-1,1 1 1,-1 0-1,0 0 1,1 0-1,-1 0 0,0 0 1,1 0-1,-1 0 1,1 0-1,-1 0 1,1 0-1,-1 1 1,-8 33-14,7-26 28,-14 76 76,5 0 0,3 1 1,3 1-1,9 108 0,-4-193-134,0 0-1,0 0 1,1 0 0,-1 0-1,0 0 1,0-1-1,1 1 1,0 0 0,-1 0-1,1 0 1,0-1-1,0 1 1,0 0 0,0 0-1,0-1 1,0 1-1,0-1 1,0 1 0,1-1-1,-1 0 1,1 1-1,-1-1 1,1 0 0,-1 0-1,1 0 1,0 0-1,-1 0 1,1-1 0,0 1-1,0 0 1,0-1-1,0 1 1,-1-1-1,1 0 1,0 0 0,0 1-1,0-1 1,0 0-1,0-1 1,0 1 0,0 0-1,0-1 1,0 1-1,-1-1 1,1 1 0,0-1-1,0 0 1,-1 0-1,1 0 1,0 0 0,-1 0-1,1 0 1,-1 0-1,2-2 1,9-8-120,-2-1 1,1 0-1,-2 0 0,17-28 0,-20 28 138,2 0-1,-1 1 0,2 0 0,-1 0 0,1 0 1,1 1-1,0 1 0,15-12 0,-24 20 31,0 1-1,0-1 0,0 1 1,0-1-1,0 0 0,0 1 1,0 0-1,0-1 0,0 1 1,0 0-1,0-1 0,0 1 1,0 0-1,0 0 1,0 0-1,0 0 0,0 0 1,1 0-1,-1 0 0,0 0 1,0 1-1,0-1 0,0 0 1,0 1-1,0-1 0,0 1 1,0-1-1,0 1 0,0-1 1,-1 1-1,1-1 0,0 1 1,0 0-1,0 0 0,-1-1 1,1 1-1,0 0 0,-1 0 1,1 0-1,0 0 0,-1 0 1,1 0-1,-1 0 0,0 0 1,1 0-1,-1 0 0,0 0 1,0 0-1,1 2 1,1 8 284,0 1 0,0 0 0,0 20 0,-2-16-312,2 0-17,0 1 0,0-1 0,1 0 0,11 30 0,-7-36-2110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0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7075,'0'0'7524,"91"-5"-7124,-26 8-144,3 7-160,-3 1-96,-6-1-400,-46-7-3538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10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3 6691,'3'-2'4960,"-77"57"-557,-157 135-5074,226-186 667,-1 1-1,0-1 0,1 2 1,0-1-1,-9 12 0,12-15-12,1 0-1,0 1 1,0-1 0,0 0 0,0 1-1,0-1 1,1 1 0,-1 0 0,1-1-1,-1 1 1,1 0 0,0-1 0,0 1-1,0-1 1,1 1 0,-1 0-1,2 4 1,1 3 20,0-1 0,1-1 0,1 1 0,-1 0 0,1-1-1,1 0 1,-1 0 0,8 7 0,61 59 462,-40-41-289,-11-10-144,-2 1 0,0 1 0,19 32 1,-10 2-2923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11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7700,'0'0'1792,"15"110"-1439,20-56 79,4-6-320,11 0-112,-1-7-112,-34-34-3074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1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256 226 6195,'0'0'5701,"-20"-5"-4516,-65-15-177,82 18-936,-1 1 0,0 0-1,0 1 1,0-1 0,0 1 0,0-1 0,0 1-1,0 1 1,0-1 0,0 0 0,0 1 0,0 0-1,1 0 1,-1 0 0,0 0 0,0 1-1,1-1 1,-1 1 0,1 0 0,-1 0 0,1 0-1,0 1 1,-4 2 0,2 2-38,1 0-1,-1 0 1,1 0 0,1 1 0,0-1-1,0 1 1,0 0 0,-2 11 0,5-17-31,-6 20 13,0 1-1,2-1 0,1 1 1,1 0-1,1 0 0,1 0 1,5 40-1,-5-60-19,1 1-1,0-1 0,1 1 1,-1-1-1,1 1 1,-1-1-1,1 0 1,0 0-1,0 0 0,0 0 1,1 0-1,-1-1 1,1 1-1,0-1 1,-1 1-1,1-1 0,0 0 1,0 0-1,1 0 1,-1 0-1,0-1 1,0 0-1,1 1 0,-1-1 1,5 0-1,-2 1 2,0-1 0,1 0 0,0 0 0,-1-1 1,1 0-1,-1 0 0,1-1 0,-1 1 0,1-1 0,-1-1 0,1 0 0,-1 1 0,11-6 0,-6 0-6,1 0 1,-1-1-1,0 0 1,0-1-1,-1 0 1,-1-1-1,1 0 1,8-12-1,-2-1-22,0 0-1,24-50 1,-33 59 28,-1-1-1,-1 1 0,0-1 1,-1 0-1,-1-1 0,0 1 1,-1-1-1,-1 1 1,0-1-1,-3-26 0,0 34 18,0 0-1,0 1 1,-1-1 0,-1 1-1,1 0 1,-1 0-1,0 0 1,-1 0-1,1 1 1,-2-1-1,-10-10 1,2 3-807,0 1 0,-1 0 0,-24-15 0,12 17-4882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3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112 666 64,'0'0'7121,"-18"-1"-4451,-3 0-1876,-32-2-19,34 2 4774,39 1-5544,0-1-1,1-1 1,-1-1 0,0-1-1,0 0 1,-1-2 0,1 0-1,-1-1 1,26-13 0,-34 13-65,0 0 0,0 0 0,-1-1 1,0 0-1,0-1 0,-1 0 1,0 0-1,0-1 0,-1 0 1,-1-1-1,0 1 0,0-2 0,-1 1 1,0-1-1,-1 0 0,4-14 1,-2-8-494,-1 0 1,-1-1 0,-2 1-1,-3-56 1,0 74 366,0 1 77,0 1 0,-1-1 0,-1 0 0,0 1 0,-1-1 1,-6-19-1,7 30 126,1 1-1,-1-1 1,0 0 0,0 1-1,0-1 1,0 1 0,-1 0 0,1-1-1,-1 1 1,0 0 0,0 1 0,0-1-1,0 1 1,-1-1 0,1 1-1,-1 0 1,1 0 0,-1 0 0,0 1-1,1-1 1,-1 1 0,0 0 0,0 0-1,0 0 1,0 1 0,0-1-1,-7 1 1,5 0 46,1 1-1,0 0 1,0 0 0,0 0-1,0 0 1,0 1 0,0 0-1,0 0 1,0 0-1,1 1 1,-1-1 0,1 1-1,-1 0 1,1 1-1,0-1 1,0 1 0,1 0-1,-1-1 1,1 2 0,0-1-1,0 0 1,0 1-1,0-1 1,-2 9 0,-5 10-32,1 1 0,1 0 1,-9 45-1,16-63-20,-19 102 46,-8 146 0,13 113 69,13-291-120,2 68-276,-1-144 253,1 1-1,0-1 0,0 1 1,0-1-1,0 1 0,0-1 1,0 1-1,0-1 0,0 1 1,0-1-1,0 1 0,0-1 1,0 1-1,0 0 0,0-1 1,0 1-1,0-1 0,0 1 1,1-1-1,-1 1 0,0-1 1,0 0-1,1 1 0,-1-1 1,0 1-1,1-1 0,-1 1 1,1-1-1,-1 0 1,0 1-1,1-1 0,-1 0 1,1 1-1,-1-1 0,1 0 1,-1 0-1,1 0 0,-1 1 1,1-1-1,-1 0 0,1 0 1,-1 0-1,1 0 0,-1 0 1,1 0-1,-1 0 0,1 0 1,0 0-1,-1 0 0,1 0 1,-1 0-1,2-1 0,1 0-58,-1-1-1,1 1 1,0-1-1,-1 0 1,1 0-1,-1 0 1,1 0-1,3-5 1,31-42-102,-2-1 0,32-61 0,36-55 125,-100 162 37,20-24 16,-22 27-12,0 0-1,0 1 0,-1-1 0,1 0 0,0 0 0,0 0 1,0 1-1,0-1 0,0 1 0,0-1 0,1 0 0,-1 1 1,0 0-1,0-1 0,0 1 0,0 0 0,0 0 0,1-1 0,-1 1 1,0 0-1,0 0 0,1 0 0,-1 1 0,2-1 0,-2 1 33,0 0 0,0 0 0,1 1 0,-2-1 1,1 0-1,0 0 0,0 1 0,0-1 0,0 0 0,-1 1 0,1-1 0,-1 1 0,1-1 0,-1 0 0,0 1 0,1-1 0,-1 3 0,4 33 668,-3-24-371,3 40 272,-3-37-552,0 0 0,0 0 0,2 0 0,6 23 0,-9-38-136,0 0 0,1 1 0,-1-1 0,1 0 0,-1 0 1,1 0-1,0 0 0,-1 0 0,1 1 0,0-1 0,0 0 0,0-1 0,0 1 0,0 0 0,0 0 0,0 0 0,0 0 0,0-1 0,0 1 1,0-1-1,1 1 0,-1-1 0,0 1 0,0-1 0,1 0 0,-1 1 0,0-1 0,3 0 0,-2 0-212,-1-1 0,1 1 0,0-1 0,0 1 1,-1-1-1,1 0 0,-1 1 0,1-1 0,-1 0 0,1 0 0,-1 0 0,1-1 0,-1 1 0,0 0 0,0 0 0,1-1 0,-1 1 0,0 0 0,0-1 0,0 1 0,-1-1 0,2-2 1,5-14-249,0-1 0,-1 0 0,-2 0 0,4-23 0,6-84-596,-11 91 1092,3-122 14347,16 157-22229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20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9300,'0'0'2625,"0"125"-1920,-4-81-465,0-3-112,4-5-96,0-7 0,0-5-64,0-8-976,-2-6-1618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20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4978,'0'0'6275,"59"-24"-5474,-16 35-497,7-3-208,1-1-96,-32-7-1921,-4 0-1361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21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11461,'0'0'-509,"12"-15"194,32-38 342,-2-1-1021,86-84 0,-126 137 992,-1 0 1,1 0-1,-1-1 0,1 1 1,-1 0-1,1 0 0,0 0 1,0 1-1,-1-1 0,1 0 1,2 0-1,-3 1 6,-1 0 1,1 0-1,-1 0 1,1 0-1,-1 0 1,0 0-1,1 0 1,-1 1-1,1-1 1,-1 0-1,1 0 0,-1 0 1,1 1-1,-1-1 1,0 0-1,1 0 1,-1 1-1,0-1 1,1 0-1,-1 1 1,0-1-1,1 0 1,-1 1-1,0-1 1,0 0-1,1 1 0,-1-1 1,0 1-1,2 4 96,-1 0-1,0-1 1,-1 1-1,1 0 0,-1 0 1,-1 8-1,1-5 96,2 95 1273,0 28-1348,-6-45-2913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23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7844,'0'0'899,"10"4"-491,46 20 772,1-3 0,88 20 1,-55-22-112,102 8 1,-5-22-84,-18-1-652,-159-2-313,-1-1-1,1 2 0,-1-1 1,13 6-1,-12-4 2,0 0 0,0-1 0,18 3 0,317 5 447,2 0-237,-287-6-150,-21-2 74,48 10-1,-22-7-1425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29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7219,'0'0'1134,"14"-1"-731,267-5 2761,186 18-2187,-237-5-693,157 10 1601,-146-12-901,-10 0 158,107-1-474,-182-6-429,-92 1-103,1-2 0,-1-3 0,0-3 0,123-33 0,-156 33 43,0 1-1,1 2 0,0 2 0,0 0 1,36 2-1,-39 0-262,16 0-1307,-18 8-4009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3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1 110 5154,'0'0'2391,"1"1"-2372,-1 0 0,1-1 0,0 1 0,0 0 1,0-1-1,0 1 0,0 0 0,0-1 0,0 1 1,0-1-1,0 0 0,0 1 0,0-1 0,1 0 0,1 1 1,72-5 1187,112-20 0,16-1-1058,334 38 787,-469-8-794,245 1 946,-91-4-127,-203-1-836,37 8-1,-38-5-64,-1-1 1,31 1-1,78-2 376,159-6-88,-161-12-133,58-3 56,-139 17 54,-1-2 1,1-2-1,-1-2 1,52-16-1,1 5 553,-87 16-721,-4 1-54,0 1 1,-1-1-1,1 1 0,0 0 1,0 0-1,0 1 1,5-1-1,-1 20-2314,-2-8 1444,7 17-3960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8548,'0'0'1022,"22"4"-713,36 4 315,78 2 1,-130-10-607,1 0 0,0-1 1,-1 1-1,1-2 0,-1 1 1,1-1-1,-1 0 0,0 0 1,1 0-1,-1-1 0,0 0 1,-1-1-1,1 1 0,-1-1 1,1 0-1,8-8 0,-7 4 26,-1-1-1,0 1 1,0-1 0,0 0-1,-1 0 1,0-1-1,-1 1 1,0-1-1,4-20 1,-3 7-116,-1 1 1,-1-2-1,-1 1 0,-1 0 1,-4-38-1,2 57 76,0-1 0,0 1 1,0 0-1,0 0 0,-1 0 0,0 0 0,0 0 0,0 1 0,0-1 0,-1 1 0,1-1 0,-1 1 0,-4-5 0,-48-36 771,40 33-161,15 10-577,0 1 0,-1 0-1,1 0 1,0-1-1,-1 1 1,1 0 0,-1 0-1,1 0 1,0-1 0,-1 1-1,1 0 1,-1 0 0,1 0-1,0 0 1,-1 0 0,1 0-1,-1 0 1,1 0-1,-1 0 1,1 0 0,-1 0-1,1 0 1,0 0 0,-1 0-1,1 1 1,-1-1 0,1 0-1,0 0 1,-1 0 0,1 1-1,-1-1 1,1 0-1,0 0 1,-1 1 0,1-1-1,0 0 1,0 1 0,-1-1-1,1 0 1,0 1 0,0-1-1,-1 1 1,1-1 0,0 0-1,0 1 1,0-1-1,0 1 1,0-1 0,-1 0-1,1 1 1,-6 31-324,4-21 442,-17 84-149,5 0 0,-5 176 1,17-236-93,1-25 1,0 1-1,1-1 1,0 0 0,1 0-1,2 14 1,-2-23 27,-1-1 0,0 1 1,1-1-1,-1 1 0,0-1 0,1 0 0,-1 1 0,1-1 0,-1 1 1,1-1-1,-1 0 0,1 1 0,-1-1 0,1 0 0,0 0 0,-1 1 1,1-1-1,-1 0 0,1 0 0,0 0 0,-1 0 0,1 0 0,-1 0 1,1 0-1,0 0 0,-1 0 0,1 0 0,0 0 0,-1 0 1,1 0-1,-1 0 0,1-1 0,-1 1 0,1 0 0,0 0 0,-1-1 1,1 1-1,0-1 0,23-15-986,13-38 372,-28 40 662,0 0 0,1 0 0,14-14 0,-21 24 83,1 1 0,-1 0 0,1 1 1,-1-1-1,1 0 0,0 1 0,0 0 0,0 0 0,0 0 0,0 0 0,1 1 0,-1 0 0,0 0 1,1 0-1,-1 0 0,8 0 0,-10 2-14,0-1-1,-1 1 1,1-1 0,0 1-1,0 0 1,-1 0 0,1 0-1,0 0 1,-1 0 0,1 0-1,-1 0 1,0 0 0,1 1 0,-1-1-1,0 1 1,0-1 0,0 1-1,0-1 1,0 1 0,0 0-1,0-1 1,0 1 0,-1 0-1,1 0 1,0 2 0,13 54 621,-13-50-597,2 21 41,2 17 136,-5-44-328,1 0 0,-1 1 0,1-1 0,0 0 1,0 1-1,0-1 0,0 0 0,0 0 0,0 0 1,0 0-1,1 0 0,-1 0 0,3 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8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10021,'0'0'3185,"2"150"-2801,-13-80-48,5 0-208,2-6-128,4-11 0,0-14-384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9700,'0'0'4258,"152"-43"-3777,-78 42-257,6-1-224,0 2-497,-56 0-3696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59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7 8404,'0'0'2740,"-20"-2"-1796,-64-2 67,82 3-964,0 1 0,-1 0 0,1 0 0,0 0 0,-1 0 0,1 1-1,0-1 1,-1 1 0,1-1 0,0 1 0,-1 0 0,1-1 0,0 1 0,0 1-1,0-1 1,0 0 0,0 0 0,0 1 0,0-1 0,1 1 0,-1-1-1,0 1 1,1 0 0,-1 0 0,1 0 0,0 0 0,-1 0 0,1 0 0,0 0-1,0 0 1,1 0 0,-2 4 0,1 1-28,0 1-1,1-1 1,0 1 0,0-1-1,1 0 1,0 1 0,2 8 0,-2-13-19,3 11 8,0 1-1,2-1 0,0 0 1,0-1-1,10 15 1,-6-9-18,14 34-1,-21-47 3,-1 1-1,-1-1 1,1 1-1,-1 0 1,0-1-1,-1 1 0,1 0 1,-1 0-1,-2 10 1,1-14 8,0 0 0,0 0 0,0 1 1,-1-1-1,0 0 0,0 0 0,0-1 0,0 1 0,0 0 1,0-1-1,-1 1 0,1-1 0,-1 1 0,0-1 1,1 0-1,-1 0 0,0-1 0,0 1 0,-5 1 1,-10 5 5,-1 0 0,-22 5 0,27-9 1,11-3-6,-15 5 54,0-1 0,0-1 0,-31 4 1,49-8-91,-1 0 1,1 0 0,-1 0-1,1 0 1,-1 0-1,1 0 1,-1 0 0,1 0-1,0 0 1,-1 0 0,1-1-1,-1 1 1,1 0 0,0 0-1,-1 0 1,1-1 0,-1 1-1,1 0 1,0-1 0,-1 1-1,1 0 1,0-1 0,0 1-1,-1 0 1,1-1 0,0 1-1,0 0 1,0-1 0,-1 1-1,1-1 1,0 1 0,0-1-1,0 1 1,0 0 0,0-1-1,0 1 1,0-1 0,0 1-1,0-1 1,0 1 0,0-1-1,0 1 1,0-1 0,5-18-2298,-5 19 2314,15-20-3167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36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 7652,'0'0'7061,"0"19"-6140,-12 268-24,-2 45-1768,14-325 545,0 16-631,0-23 852,0 1 0,0-1 1,0 1-1,0-1 1,0 0-1,0 1 0,0-1 1,0 1-1,0-1 1,0 0-1,0 1 0,0-1 1,0 1-1,0-1 1,-1 0-1,1 1 0,0-1 1,0 1-1,0-1 1,-1 0-1,1 1 0,0-1 1,0 0-1,-1 0 1,1 1-1,0-1 1,-1 0-1,1 0 0,0 1 1,-1-1-1,1 0 1,-1 0-1,-7-7-402,-7-29 440,3 0 0,1-1 0,-9-48-1,15 58 118,-1 3 877,1-1-1,2 0 1,-1-32-1,4 55-870,1 1-1,-1 0 1,1-1 0,-1 1-1,1 0 1,0 0 0,0 0 0,0 0-1,-1-1 1,1 1 0,0 0-1,0 0 1,0 0 0,0 1-1,1-1 1,-1 0 0,0 0-1,0 1 1,0-1 0,1 0-1,-1 1 1,0-1 0,1 1 0,-1 0-1,1 0 1,-1-1 0,0 1-1,2 0 1,47-5 578,-47 5-567,15-1-113,110-1 576,-113 3-1395,0 0-1,0 1 1,16 4-1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00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10069,'0'0'3748,"8"19"-3721,-1-2-21,-2-4-1,0 0 0,1 0 0,1-1 0,0 0-1,1 0 1,0 0 0,16 17 0,-6-11 9,-2 0 0,0 1 1,-1 0-1,13 25 0,-23-35-22,-1 0 0,0 0 0,0 1-1,-1-1 1,0 1 0,-1 0 0,0 0 0,-1 0 0,0 0 0,-1 0 0,0 0-1,-2 20 1,0-21 21,0 0 0,-1-1-1,-1 1 1,1 0 0,-1-1-1,0 0 1,-1 0 0,0 0-1,0 0 1,-1-1 0,-11 12-1,-11 8 189,-45 35 0,46-39 32,18-17-169,7-5-64,0 1 1,-1-1-1,1 1 1,0-1-1,1 1 1,-1 0 0,0-1-1,0 1 1,1 0-1,-3 4 1,13-6-3888,12-2 1413,-4-8-546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00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0 6851,'0'0'2033,"-4"92"-816,-24-42 880,-3 3-1089,3 0-352,5-5-127,6-9-433,9-8-64,8-11-32,0-8-833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37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 2977,'0'0'6032,"-9"-2"-2662,158 6-1697,-72-2-2802,-1-1-5471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39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12 103 2577,'0'0'5872,"-2"4"-5440,-6 15-143,6-15-191,6-5-229,-1 0 123,1-1 0,-1 1 0,0-1 0,0 0 0,0 0 0,0 0 0,0 0 0,0 0 0,0-1-1,-1 1 1,1-1 0,2-4 0,2-1-4,8-7 48,-5 4-54,-1 1 0,2 0 1,-1 1-1,1 1 0,0-1 1,17-8-1,-27 17-8,-1 0 27,0 0-1,0 0 1,0-1 0,1 1 0,-1 0 0,0 0 0,0 0 0,0 0 0,0 0 0,0 0-1,1 0 1,-1 0 0,0 0 0,0 0 0,0 0 0,0 0 0,1 0 0,-1 0-1,0 1 1,0-1 0,0 0 0,0 0 0,0 0 0,1 0 0,-1 0 0,0 0 0,0 0-1,0 0 1,0 0 0,0 0 0,0 1 0,0-1 0,1 0 0,-1 0 0,0 0 0,0 0-1,0 0 1,0 1 0,0-1 0,0 0 0,0 0 0,0 0 0,0 0 0,0 0 0,0 1-1,0-1 1,0 0 0,0 0 0,0 0 0,0 0 0,0 1 0,0-1 0,0 0-1,0 0 1,0 0 0,0 0 0,0 0 0,0 1 0,0-1 0,0 0 0,-1 0 0,1 0-1,0 0 1,0 0 0,0 1 0,-11 162 1120,-1 10-2573,12-164-2491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40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0 4546,'0'0'6710,"-18"13"-5702,6-5-877,6-5-98,0 1 0,0 0 0,1 0 0,-1 0 0,1 0 0,0 1 0,0 0 0,1 0 1,-1 1-1,1-1 0,0 1 0,0 0 0,1 0 0,0 0 0,0 0 0,1 0 0,-1 1 0,1-1 1,-2 13-1,3-7 15,-2 12 51,2 1 0,0-1-1,1 1 1,6 34 0,-5-53-86,0 0 1,1 0-1,0 0 1,0-1-1,1 1 0,-1 0 1,1-1-1,0 0 0,8 10 1,-8-12-15,0 0 0,0 0 0,0 0 0,1-1 0,0 1 0,-1-1 0,1 0 1,0 0-1,0 0 0,0-1 0,0 1 0,0-1 0,0 0 0,1 0 0,6 0 0,-3 0 1,0-1 0,0 0 0,0 0 0,0-1 1,0 0-1,0 0 0,0-1 0,-1 0 0,1 0 0,0-1 0,-1 0 0,0 0 0,0-1 0,13-8 0,-9 3 28,-1 0 1,0 0-1,-1-1 1,1 0-1,-2 0 0,0-1 1,0-1-1,7-12 0,-11 17 17,-1-1-1,1 0 0,-1 1 0,0-1 0,-1-1 1,0 1-1,0 0 0,0 0 0,-1-1 0,-1 1 1,0-1-1,-1-13 0,1 17-5,-1-1 0,-1 1 1,1 0-1,-1-1 0,0 1 0,0 0 0,0 0 0,-1 0 1,1 1-1,-1-1 0,-1 1 0,1-1 0,-1 1 0,1 0 1,-1 0-1,0 0 0,-1 1 0,1 0 0,-9-6 0,3 4 27,0 0-1,-1 1 1,1 1 0,-1-1-1,1 1 1,-1 1-1,0 0 1,0 1-1,0 0 1,0 1 0,0 0-1,0 0 1,-12 3-1,14-2-129,0 1 0,0 1 0,0 0-1,0 0 1,1 0 0,-16 10 0,18-10-335,0 2-1,0-1 1,0 1 0,1 0-1,0 0 1,0 0 0,0 1 0,1-1-1,-6 9 1,-5 14-8896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41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3986,'0'0'5266,"20"10"-4633,42 21 109,1-3 1,93 28-1,-70-36-247,0-4 1,134 7-1,175-16-1592,-327-7 327,-60 0-2536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29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1285 5875,'0'0'2902,"0"-6"-2752,2-30 43,1-1-1,2 1 1,2 0 0,1 0 0,1 1 0,28-65 0,114-200 860,-116 235-914,27-49 136,6 3 0,147-187 0,-206 289-418,20-29 75,-28 36-279,0-1-1,0 1 1,0 0 0,0-1-1,-1 1 1,1-1-1,-1 1 1,1-1 0,-1-3-1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1:29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7684,'0'0'1438,"19"-9"-950,-5 2-331,-3 1-31,-1 0 0,1 1 0,0 1 0,0 0 0,1 0 0,-1 1 0,1 1 0,0 0-1,21-1 1,-19 3-21,0 1-1,0 0 0,0 1 0,-1 0 0,1 1 1,-1 0-1,0 2 0,24 10 0,-31-13-100,-1 2 0,1-1 1,-1 1-1,0-1 0,0 1 0,-1 1 0,1-1 1,-1 1-1,0 0 0,0-1 0,-1 2 0,1-1 1,-1 0-1,0 1 0,0 0 0,-1-1 0,0 1 0,0 0 1,0 0-1,-1 1 0,2 10 0,-2-4-67,-1 0 1,0 0-1,-1 0 0,0 0 0,-1-1 0,0 1 0,-1 0 1,-1-1-1,0 0 0,-1 0 0,0 0 0,0 0 0,-1-1 1,-1 0-1,0 0 0,0-1 0,-1 1 0,-1-2 0,-14 14 1,9-17-1147,8-6-875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51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28 7539,'0'0'5240,"-19"-6"-4223,-4-1-671,-35-7 1,54 14-308,0 0-1,0 0 1,0 0 0,-1 0-1,1 1 1,0-1-1,0 1 1,0 0 0,0 1-1,0-1 1,0 1-1,0-1 1,1 1 0,-7 4-1,1 1 44,1-1 1,0 1-1,-11 14 0,17-20-83,-4 7 12,0 0-1,0 1 0,1-1 0,0 1 0,1 0 0,0 0 0,0 1 1,1-1-1,0 1 0,1 0 0,0 0 0,-1 11 0,0 18-7,4 70-1,1-73 8,0-6-30,3-1 0,0 1 0,2-1-1,20 54 1,-16-53-244,-1 0 1,-2 1-1,-1 0 0,4 36 1,-10-45 160,-1 0 1,-4 42 0,2-54 100,0 1 1,-1 0-1,0-1 0,-1 1 1,0-1-1,0 0 0,-10 15 1,-9 10 12,16-27 56,1 0-1,0 1 0,1 0 0,0 0 0,0 1 1,1-1-1,0 1 0,0 0 0,1 0 0,1 0 1,0 0-1,-2 21 0,5-6-55,1 0-1,1 0 1,1 0 0,1 0-1,9 24 1,-6-18-92,0 1 1,-2-1-1,-2 1 0,1 36 1,-5-47 63,0 0 0,-2 0 0,0 0 0,-2 0 0,0 0 0,-1-1 0,-10 26 0,-19 33 207,-23 63 686,51-123-773,1 1-1,0 0 1,2 0-1,1 0 0,-1 33 1,4-48-126,0 0 0,0 0 0,0 0 0,0 0 0,1-1 0,0 1 0,0 0 0,0-1 0,1 0 0,0 1 0,-1-1 0,1 0 0,1 0 0,-1 0 0,1-1 0,-1 1 0,1-1 0,0 0 0,0 0 0,0 0 0,1-1 0,-1 1 0,1-1 0,5 2 0,-6-3-491,0 0-1,0 1 1,0-2 0,0 1-1,1 0 1,-1-1 0,0 0-1,1 0 1,-1 0 0,0 0-1,5-2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52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11429,'0'0'1585,"137"-42"-1345,-52 31-80,6 1-48,-3 3 0,-8 6-48,-12 1-128,-9 0-336,-52 0-2257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0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31 816,'0'0'3738,"-17"-4"-2777,0-2-609,4 2 6,0 1 0,0 0 1,0 0-1,-1 1 1,-25 0-1,8 0 762,22 1-715,0 1 0,0-1 0,0 1 1,0 1-1,0 0 0,0 0 1,-15 4-1,23-4-381,0 0 0,0-1 0,0 1-1,0 0 1,0 0 0,0 0 0,0 0 0,1 0 0,-1 0-1,0 0 1,1 0 0,-1 0 0,1 0 0,-1 0 0,1 0-1,-1 0 1,1 0 0,0 1 0,0-1 0,-1 0 0,1 2-1,0 31-50,1-20 61,0 0-24,0-1 1,2 0-1,-1 1 0,2-1 0,5 15 1,-5-17-3,0 1 0,-1 0 1,0 1-1,-1-1 0,0 0 0,-1 1 1,-1 12-1,-1-21 1,0-1 0,0 1 0,0-1 0,-1 1 0,0-1 0,1 0 0,-1 0 0,0 0 0,-1 0 0,1 0 0,0 0 0,-1 0 0,0-1 0,0 1 0,1-1 0,-1 0 0,-1 0 0,1 0 0,0 0 0,0-1 0,-7 3 0,-2 1 16,0-1 0,0 0 1,0-1-1,0 0 0,-17 2 0,10-7-467,19 2 400,0 0-1,0 0 1,0 0-1,0 0 1,0-1-1,0 1 1,0 0-1,0 0 0,-1 0 1,1 0-1,0-1 1,0 1-1,0 0 1,0 0-1,0 0 1,0-1-1,0 1 0,0 0 1,0 0-1,0 0 1,0 0-1,0-1 1,0 1-1,1 0 1,-1 0-1,0 0 0,0-1 1,0 1-1,0 0 1,0 0-1,0 0 1,0 0-1,0 0 1,0-1-1,1 1 0,-1 0 1,0 0-1,0 0 1,0 0-1,0 0 1,1 0-1,-1 0 1,0-1-1,30-18-2284,-26 17 2572,81-43-2345,-22 16-2224,-34 17 2077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52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10517,'0'0'3778,"118"26"-3650,-29-47 48,2-6-112,-4 0-64,-11 1-737,-59 14-2640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52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14 8820,'0'0'1057,"99"-13"-465,-72 59 176,-6 10-240,-10 9-255,-7 5 31,-4 0-176,-4-1 16,-24-3 16,-8-8-160,-12-10-560,-5-12-1393,28-36-1633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2:53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1 1233,'0'0'7987,"-97"8"-6994,55 33-513,1 11 672,-3 14-255,4 16-465,10 9-64,13 6 369,17 2-417,2-8 80,37-11-336,24-15 96,23-17-112,24-14-48,19-17-64,-72-17-2289,-4-8-2898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10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8 6307,'0'0'6451,"-13"-2"-6256,6 1-177,5 0-10,-1 0 0,0 0 0,1 1 0,-1-1 0,1 1-1,-1 0 1,0 0 0,1 0 0,-1 0 0,0 0 0,1 1 0,-1-1-1,0 1 1,1-1 0,-1 1 0,1 0 0,-1 0 0,1 0 0,0 1-1,-1-1 1,1 0 0,0 1 0,0 0 0,0-1 0,0 1 0,0 0-1,0 0 1,0 0 0,1 0 0,-1 0 0,1 1 0,0-1 0,-1 0-1,1 1 1,-1 3 0,-27 71 242,-33 135 0,3 83 280,44-198-291,4 1 1,1 124 0,12-152-133,4-1 1,2 0 0,33 133 0,-21-132-13,3-1 1,60 126-1,-68-169-244,0-1 0,1 0 0,38 42 0,-42-55-204,0 0 0,1-1 0,0 0 0,1-1-1,0-1 1,1 0 0,26 12 0,-38-19-42,1-1 1,0 0-1,-1 0 1,1 0-1,0 0 0,0 0 1,-1-1-1,1 0 1,0 0-1,4 0 0,30-4-6923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11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27 96,'0'0'9071,"13"-7"-6406,-6 3-2616,-3 2-70,-1 0 0,1 0 0,0 0 0,0 1 0,-1-1 0,1 1 0,0 0 0,0 0 0,5-1 0,-7 2 16,1 1 1,-1-1-1,0 1 0,1-1 0,-1 1 1,0 0-1,0-1 0,1 1 0,-1 1 1,0-1-1,0 0 0,0 0 0,0 1 1,0-1-1,-1 1 0,1-1 0,0 1 1,-1 0-1,1 0 0,-1 0 1,0 0-1,1 0 0,0 2 0,29 48 620,-2 1-1,39 103 0,-54-115-349,-1 0 1,-3 2-1,-1-1 0,6 79 1,-12-50-91,-3 1 1,-2 0 0,-4 0 0,-3 0-1,-3-1 1,-24 75 0,-15-4-317,-123 240 0,156-347-90,12-24-198,-2 3-341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1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1488 41 7668,'0'0'3212,"-11"1"-238,-41 1-1640,-203-15 203,151 1-1412,-106-5-87,195 17-37,-25-1 26,-1 2 1,1 1-1,-1 2 1,-44 12-1,-115 22 28,127-26-32,-96 27 1,157-35-45,-1 1 0,1 0 1,0 0-1,0 2 0,1-1 1,-17 14-1,23-17 17,1 1-1,0-1 1,1 1 0,-1 0-1,1 0 1,-1 1 0,1-1 0,0 0-1,1 1 1,-1 0 0,1 0-1,0 0 1,0 0 0,1 0-1,-1 0 1,1 0 0,0 0-1,0 10 1,1 5-3,-1-15 2,0 0 1,1 1 0,0-1-1,0 1 1,1-1-1,-1 1 1,1-1 0,1 0-1,-1 1 1,1-1 0,-1 0-1,1 0 1,1 0-1,-1 0 1,6 7 0,26 30-2,91 101-64,-111-129 63,2-1 1,-1 0-1,2-1 1,0-1-1,0 0 1,1-1-1,25 9 1,91 24 24,-84-29-6,-2 2-1,58 28 1,-88-37-8,-1-1 0,1-1 0,0 0 0,0-1 0,0-1 0,1-1 0,30 1-1,-17-2 10,43 9-1,-33-3-3,0-3 0,0-1 0,1-2 0,50-5 0,-68 1-2,1-1 0,-1-1-1,0-2 1,45-17 0,90-51 6,-144 67-4,140-76-9,-127 66 1,0-1 1,-1-2-1,28-27 1,-51 42 10,0-1 0,0 1 0,-1-1 0,0-1 0,-1 1 1,1 0-1,-1-1 0,-1 0 0,1 0 0,-1 0 0,-1 0 0,1 0 1,-2 0-1,1 0 0,-1 0 0,0 0 0,0-1 0,-1 1 0,-4-14 1,3 14-7,-1 1 0,0 0 1,-1 0-1,1 0 0,-1 0 1,-1 0-1,1 1 0,-1 0 1,0 0-1,-8-7 0,-2-1 37,-1 0-1,-29-18 1,25 20 173,-1 1 0,0 0 0,0 2-1,-1 0 1,0 2 0,0 0 0,-1 2 0,0 0 0,0 1 0,-38 0-1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17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1415 37 5779,'0'0'6048,"-9"2"-5429,-48 4 464,-1-1 0,-79-5 0,-127-21 150,15 2-49,185 15-994,36 1-157,-1 1-1,0 1 1,1 2 0,-1 1 0,1 1-1,-47 11 1,63-10-31,0-1-1,0 1 0,0 1 1,0 0-1,1 1 1,0 0-1,0 1 1,1 0-1,-1 1 1,2 0-1,-1 1 0,-14 16 1,-34 40-7,40-46 14,0 0 0,-26 39-1,39-49-17,0 0 0,1 1 0,1-1 0,-1 1 0,1 0 0,1 0 0,-3 16 1,2 6-9,2 35 1,1-56 27,1-6-15,-1 0 0,1 0 0,0-1 0,1 1-1,-1 0 1,1-1 0,0 1 0,0-1 0,0 0 0,1 1 0,0-1 0,-1-1 0,1 1 0,1 0 0,-1-1 0,1 1 0,5 4 0,9 6-11,0-1 1,29 15 0,-45-27 12,40 21-13,0-2 0,2-2 0,90 25 0,143 14 84,-166-38-14,-17-6-65,0-5-1,157-7 0,-233-2-20,0 0-1,0-2 0,0 0 0,0-1 0,0-1 0,-1 0 0,0-2 0,0 0 0,0 0 0,-1-2 0,-1 0 0,1-1 1,-1 0-1,-1-2 0,0 1 0,0-2 0,13-16 0,-13 12 20,-1 0 0,-1-1 0,0 0 1,-1 0-1,-2-1 0,0-1 0,0 0 0,-2 0 0,-1 0 0,0-1 1,-2 0-1,0 0 0,-1 0 0,0-30 0,-3 38 19,1 3 0,-1 0 0,0-1 1,0 1-1,-1 0 0,-1 0 0,1 0 0,-2 0 1,1 0-1,-2 0 0,1 0 0,-10-17 0,3 13 14,0 1-1,-1 0 0,-1 0 0,0 1 0,-1 1 0,0 0 0,-1 1 0,0 0 0,0 1 0,-1 1 1,0 0-1,-31-11 0,15 9 16,0 2 0,0 0 0,0 3 0,-1 0 0,-62 0 0,85 5-265,-14 0 210,22 0-132,1 0-1,-1 0 1,1 0 0,-1 0-1,1 0 1,-1 0-1,1 0 1,-1 0-1,1 0 1,-1 0 0,1 0-1,-1 0 1,1 1-1,-1-1 1,1 0 0,-1 0-1,1 1 1,0-1-1,-1 0 1,1 1 0,0-1-1,-1 0 1,1 1-1,0-1 1,-1 0-1,1 1 1,0-1 0,0 1-1,-1-1 1,1 1-1,0 0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18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8196,'0'0'2505,"6"0"-2438,173-20 410,-156 20-1325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37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729 108 3602,'0'0'4228,"-17"-12"-2558,-58-37-394,65 42-1022,-1 1 1,1 1-1,-1 0 1,0 0-1,-1 1 1,1 1-1,-1-1 1,0 2-1,1 0 1,-1 0-1,0 1 1,0 1-1,0 0 1,-13 2-1,13-1-198,0 1-1,0 1 0,0 0 0,0 1 0,0 0 0,1 0 1,0 1-1,0 1 0,0 0 0,1 1 0,0 0 0,0 0 1,-15 16-1,-6 7-58,1 1 1,-38 55 0,49-61-18,1 1 0,2 0-1,1 1 1,1 0 0,1 2 0,1-1 0,2 2-1,1-1 1,1 1 0,2 1 0,1-1 0,1 1-1,1 56 1,3-73 19,2 0 0,0 1-1,0-2 1,2 1 0,0 0-1,0 0 1,1-1 0,1 0-1,0 0 1,0-1 0,2 0-1,-1 0 1,2 0 0,-1-1-1,2 0 1,-1-1 0,2 0-1,-1 0 1,1-1 0,1-1-1,-1 0 1,1 0 0,19 8-1,-11-7-34,0-1 0,0-1 1,0-1-1,1-1 0,0 0 0,0-2 0,0 0 0,41-1 0,-43-2 7,0-2 0,0 0-1,0-1 1,0 0 0,-1-2-1,0 0 1,0-2 0,0 0-1,0 0 1,18-13 0,-15 7 45,0-2 0,0-1 1,-2 0-1,0-2 1,-1 0-1,-1-1 0,0-1 1,-2 0-1,0-1 1,-1-1-1,-2 0 0,0-1 1,-1 0-1,-1-1 1,-2 0-1,0-1 1,-1 1-1,-2-1 0,4-37 1,-7 25 137,-2-1 0,-6-61 0,3 79-81,-1 0-1,-1 0 1,0 1 0,-2 0-1,0 0 1,-16-27 0,9 23 10,0 1-1,-28-29 1,6 6-96,28 32-705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42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2385,'-1'2'7111,"9"1"-7251,228 23 1429,-166-22-847,1 4 0,88 20 0,-154-26-527,-1-1 1,0 0 0,1 1-1,-1 0 1,0 0 0,0 0-1,6 4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1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 4834,'0'0'9207,"-19"5"-8577,-59 22-217,73-25-402,-1 1 0,1 0 0,0 0 0,0 1 0,1-1-1,-1 1 1,1 0 0,-1 1 0,1-1 0,1 1 0,-1-1 0,1 1-1,-1 0 1,1 0 0,1 1 0,-1-1 0,1 1 0,0-1-1,0 1 1,1 0 0,-1 0 0,1 0 0,1-1 0,-1 1 0,1 0-1,0 0 1,0 0 0,2 9 0,-2-14-72,1 0-1,-1 0 0,1 0 1,-1 0-1,1 0 1,0 0-1,-1 0 1,1-1-1,0 1 1,-1 0-1,1 0 0,0 0 1,0-1-1,0 1 1,0-1-1,0 1 1,-1 0-1,1-1 1,0 0-1,0 1 1,0-1-1,1 0 0,-1 1 1,0-1-1,0 0 1,0 0-1,0 0 1,0 0-1,0 0 1,0 0-1,0 0 1,0 0-1,0 0 0,0-1 1,1 1-1,0-1 1,3 0-254,-1 0 1,1 0 0,-1 0-1,0-1 1,1 0 0,-1 0-1,0 0 1,5-3 0,3-7-71,1-1 1,-2-1-1,0 0 1,0 0-1,8-17 1,15-18 167,-34 49 272,0 0 1,0 1-1,0-1 1,0 0-1,0 0 1,0 0-1,0 0 1,0 1-1,0-1 1,0 0-1,1 0 0,-1 0 1,0 0-1,0 1 1,0-1-1,0 0 1,0 0-1,1 0 1,-1 0-1,0 0 1,0 0-1,0 0 1,0 0-1,1 1 0,-1-1 1,0 0-1,0 0 1,0 0-1,0 0 1,1 0-1,-1 0 1,0 0-1,0 0 1,0 0-1,1 0 1,-1 0-1,0 0 1,0 0-1,0 0 0,1 0 1,-1 0-1,0-1 1,0 1-1,0 0 1,0 0-1,1 0 1,-1 0-1,0 0 1,0 0-1,0 0 1,0-1-1,0 1 0,1 0 1,-1 0-1,0 0 1,0 0-1,0 0 1,0-1-1,0 1 1,0 0-1,0-1 1,0 22 723,0-15-472,1 125 77,-1-130-398,0 0 0,0 0 0,0 0 0,0 0 0,0 0 0,1 0 0,-1 0 0,0 0 0,1-1 0,-1 1 0,0 0 0,1 0 0,-1 0 0,1-1 0,0 1 0,-1 0 0,1 0 0,-1-1 0,1 1 0,0-1 0,0 1 0,-1 0 0,1-1 0,0 0 0,0 1 0,0-1 0,0 1 0,0-1 0,-1 0 0,1 0 0,0 1 0,0-1 0,0 0 0,0 0 0,0 0 0,0 0 0,1 0 0,1-1-24,-1 1 1,0 0 0,1-1-1,-1 0 1,1 1-1,-1-1 1,0 0-1,1 0 1,-1 0-1,0-1 1,0 1-1,0 0 1,0-1-1,2-1 1,11-15-128,-1-1 1,-1 0-1,21-38 1,5-9 678,-39 66-448,0 0 0,0-1 0,0 1 0,0 0 0,1 0 0,-1-1 0,0 1 1,0 0-1,0 0 0,0-1 0,1 1 0,-1 0 0,0 0 0,0 0 0,1-1 0,-1 1 0,0 0 0,0 0 0,1 0 0,-1 0 1,0 0-1,0-1 0,1 1 0,-1 0 0,0 0 0,1 0 0,-1 0 0,0 0 0,0 0 0,1 0 0,-1 0 0,0 0 0,1 0 0,-1 0 1,1 1-1,5 10 721,2 28-971,-6-27 542,6 24-241,-3-15-82,-1 0 0,0 1-1,0 24 1,-4-45-49,-1-1 0,1 0 0,-1 1 0,1-1 0,0 0 0,-1 1 0,1-1 0,-1 0 0,1 0 0,-1 0 0,1 1 0,-1-1 0,1 0 0,0 0 0,-1 0 0,1 0 0,-1 0 0,1 0 0,-1 0 0,1 0 0,-1 0 0,1 0 0,-1 0 1,1 0-1,-1 0 0,1 0 0,-1 0 0,1-1 0,-1 1 0,1 0 0,-1 0 0,1-1 0,0 1 0,-1 0 0,1 0 0,-1-1 0,1-12 88,0 1 0,1 0 1,0 0-1,1 0 1,0 0-1,1 0 0,1 0 1,0 0-1,0 1 1,1 0-1,1 0 0,-1 0 1,2 1-1,0-1 0,0 2 1,14-16-1,-20 24-77,-1 1-1,1 0 1,-1-1-1,1 1 1,0 0-1,-1-1 1,1 1-1,-1 0 1,1-1-1,-1 1 1,1 0-1,0 0 1,-1 0-1,1 0 1,0 0-1,-1 0 1,1 0-1,-1 0 1,1 0-1,0 0 1,-1 0-1,1 0 1,0 0-1,-1 0 1,1 1 0,-1-1-1,1 0 1,0 0-1,-1 1 1,1-1-1,-1 0 1,1 1-1,-1-1 1,1 1-1,-1-1 1,0 1-1,1-1 1,-1 1-1,1-1 1,-1 1-1,0-1 1,1 1-1,-1 0 1,14 30 106,-12-26-87,9 22-203,-8-17-8,0 0-1,2 0 1,-1 0-1,1-1 1,0 0-1,1 0 1,11 13-1,-17-21 52,1-1-1,-1 1 1,1-1-1,-1 1 0,1-1 1,-1 0-1,1 1 0,-1-1 1,1 0-1,0 1 1,-1-1-1,1 0 0,0 0 1,-1 1-1,1-1 0,0 0 1,-1 0-1,1 0 1,0 0-1,0 0 0,-1 0 1,1 0-1,0 0 0,-1 0 1,1 0-1,0-1 1,-1 1-1,2-1 0,17-13-394,-17 12 585,0 0 0,-1 1-1,1-1 1,0 1 0,0 0 0,0-1-1,-1 1 1,1 0 0,1 0 0,-1 0 0,0 0-1,0 1 1,4-2 0,17 9-311,-20-5 86,-1-1 0,1 0 0,0 0 0,0 0 0,0 0 0,-1-1 0,1 1 0,3-1 0,-2 0-108,2 1 12,1-1-1,-1 0 1,1 0-1,-1-1 1,0 0-1,0 0 0,1 0 1,-1-1-1,0 0 1,0 0-1,10-6 1,-14 7 347,1-1 0,0 1 0,-1-1 0,1 1 0,0 0 1,0 0-1,0 0 0,0 0 0,0 1 0,0-1 0,0 1 0,0 0 0,0-1 1,0 1-1,0 1 0,0-1 0,0 0 0,0 1 0,0 0 0,0 0 1,0 0-1,0 0 0,0 0 0,0 0 0,-1 1 0,1-1 0,-1 1 1,1 0-1,-1 0 0,1 0 0,-1 0 0,0 0 0,0 0 0,0 1 0,0-1 1,2 5-1,2 3-5,0 0 0,-1 0 0,0 0 0,-1 1 1,0 0-1,-1 0 0,0 0 0,2 20 0,1 30 3,-3-1-1,-8 95 0,5-154-67,-1 8 32,0 0 1,0 0-1,-1 0 0,0 0 1,-5 12-1,2-16 33,4-8-55,1 2-3,-4-43 102,2 0-1,3-48 0,1 39 0,-2 34-94,2 0 0,0 0 0,1 0 0,0 0 0,2 1 1,0-1-1,2 1 0,15-33 0,-17 43 15,0-1 0,0 1-1,1 0 1,0 0 0,0 1 0,1-1 0,0 1 0,0 1-1,1 0 1,0 0 0,0 0 0,0 1 0,1 0 0,0 1-1,0-1 1,0 2 0,0-1 0,19-3 0,0 4 205,0 1-1,36 1 1,-33 1 223,-30 1-396,0-1 0,0 0 0,0 0 0,0 0 0,0 1 0,0-1 0,0 0 0,0 1 0,0-1 0,0 1 0,0-1 0,0 1 0,0 0 0,-1-1 0,1 1 0,0 0 0,0 0 0,-1-1 0,1 1 0,0 0 0,-1 0 0,1 0 1,-1 0-1,1 0 0,-1 0 0,0 0 0,1 0 0,-1 0 0,0 0 0,0 0 0,1 0 0,-1 0 0,0 0 0,0 0 0,0 0 0,0 0 0,0 0 0,-1 0 0,1 0 0,0 0 0,-1 2 0,0 2 128,0 0 0,0 0 0,0-1 0,-1 1 0,0 0 0,0 0 0,-4 7 0,1-5-102,-1 0-1,0-1 1,0 0 0,0 0 0,-11 7-1,14-10-249,-1 0 0,-1 0 0,1-1 0,0 0 0,0 0 0,-1 0 0,1 0 0,-1-1-1,0 0 1,1 0 0,-9 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4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5731,'0'0'3713,"8"1"-3982,344 41 1888,-200-29-877,-149-13-897,54 10 827,-56-10-816,1 1-1,0-1 1,0 0 0,-1 1 0,1 0 0,0-1 0,-1 1 0,1 0 0,-1 0 0,1 0 0,-1 0 0,1 0 0,-1 0 0,0 0 0,1 0 0,-1 1 0,0-1 0,0 0 0,0 1 0,0-1 0,0 1 0,0-1 0,-1 1 0,1 0 0,0-1 0,-1 1 0,1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44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 7283,'0'0'4141,"-10"-1"197,813 6-1475,-733-2-2772,107 20 0,-48-5 12,35-6 20,-127-12-6,-26 10 177,22 8-3048,-15-12-2763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45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5442,'0'0'6620,"-11"0"-5940,-41 0-968,336 12 2073,-43-14-579,259 5-115,-296 16-795,50 1-54,-93-17 1050,-160-3-1194,2 0 615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51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7011,'-15'72'229,"4"1"-1,-4 89 1,12 148 1403,4-188-1090,0-35-59,5 0 0,16 88-1,-10-115-363,2 0 0,3-1 0,40 94 0,-50-138-228,0 0 0,1-1 0,0 0 0,1 0-1,1-1 1,0 0 0,20 18 0,-29-30-64,0 0 0,0 0-1,0 0 1,0-1-1,0 1 1,0 0-1,1-1 1,-1 1 0,0-1-1,0 1 1,1-1-1,-1 0 1,0 1 0,1-1-1,-1 0 1,0 0-1,1 0 1,1 0-1,19-3-5852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3:5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10 432,'0'0'10418,"-5"-3"-10607,-8-2 32,5 3 48,7 7-127,16 24 407,10 17 775,34 88 0,-40-71-743,-4 2 1,-2 0 0,-2 1 0,-4 0-1,-3 1 1,-3-1 0,-7 70 0,0-86-121,-3 1 1,-1-1 0,-3 0-1,-3-1 1,-1-1 0,-2 0-1,-3-1 1,-1-2 0,-2 0-1,-37 47 1,50-80-327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0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0 0,'0'0'291,"-9"9"-208,-25 24-49,32-31 448,0-1-1,0 1 1,0-1-1,0 0 1,0 0-1,0 1 1,-1-2 0,1 1-1,0 0 1,-1 0-1,1-1 1,0 1-1,-1-1 1,1 0-1,-1 0 1,1 0 0,-1 0-1,1 0 1,-1 0-1,1-1 1,-5 0-1,6 0-260,-1 1 1,0-1-1,0 1 0,0 0 0,0-1 0,0 1 0,0 0 0,0 0 0,0 1 1,0-1-1,0 0 0,0 1 0,1-1 0,-1 1 0,0-1 0,-3 3 0,-1 2 776,12-5 104,9-2-1078,238 16 1101,-200-9-994,129 0 991,-26-2-889,-38 2-219,1-6 1,175-23-1,-132 15 9,-22 3 4,391-18 43,-198 32 126,-131-6-1484,-201-2 939,0 0-1,0 0 0,0 0 0,0 0 1,0-1-1,0 1 0,0 0 0,0 0 0,0-1 1,0 1-1,-1-1 0,1 1 0,0-1 0,0 1 1,0-1-1,0 1 0,5-9-3508,-5 8 3509,-1 0-1,0 0 0,1 0 0,-1-2 1,1-10-4114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10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11429,'0'0'1700,"7"7"-1724,2 1 28,1-1 0,-1 0 0,2-1 0,-1 0 0,1-1 0,0 0 1,0-1-1,0 0 0,1 0 0,23 3 0,98 15 34,218 10-1,-114-15 27,239 43-29,-36-4-22,-194-31 53,553 63 9,57-34 109,-799-54-128,1295 29 1041,-1210-20-1551,250 15 991,-131-18-8253,-218-6 534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22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0 585 10709,'0'0'3532,"23"11"-3356,-4-2-174,-1-1-1,1 0 0,26 6 1,-41-14-3,-1 1 1,1-1-1,0 0 1,-1 0-1,1 0 0,-1-1 1,1 1-1,-1-1 1,1 0-1,-1 0 1,1 0-1,-1-1 1,0 1-1,1-1 1,-1 1-1,0-1 1,5-5-1,1 0-1,-2-1 0,1 0 0,-1 0 0,7-10 0,-9 11-2,14-21-93,-1-1 0,-1 0 1,-2-2-1,23-62 1,-22 43-396,-2-2 0,11-75 0,-23 114 453,0 1 66,-1 0-1,1 1 1,-2-1 0,0 0-1,0 0 1,-3-14-1,3 25 17,0 1-1,-1-1 1,1 0-1,-1 1 1,1-1-1,-1 0 1,1 1-1,-1-1 1,1 1-1,-1-1 1,0 1-1,1 0 1,-1-1 0,0 1-1,1-1 1,-1 1-1,0 0 1,1 0-1,-1-1 1,0 1-1,0 0 1,1 0-1,-1 0 1,0 0-1,0 0 1,0 0-1,-1 0 1,1 0 28,-1 0 1,0 0-1,0 1 0,0-1 1,1 0-1,-1 1 0,0-1 1,1 1-1,-1-1 0,0 1 1,1 0-1,-3 1 0,1 2-36,-1-1-1,1 2 1,0-1-1,0 0 0,0 1 1,0-1-1,1 1 1,0 0-1,0 0 0,0 0 1,-2 7-1,-11 67-32,12-56 29,-37 412 102,36 3-191,4-310-73,-1-67-342,2 47-1791,-4-127 2208,0 1 0,-1 0 0,-8-21 0,-5-23 50,7 12 96,3-1 1,2 1-1,3-1 0,4-69 0,-2 111-88,2-1-1,-1 1 1,1 0-1,0 0 1,1 0-1,0 0 1,0 0-1,1 0 1,0 1-1,1 0 1,0 0-1,7-10 1,-6 12-23,-1 0 1,1 1 0,0-1-1,0 1 1,1 1 0,-1-1-1,1 1 1,0 0 0,0 1-1,1-1 1,-1 2 0,1-1-1,-1 1 1,16-3 0,20 1-975,-1 2 0,62 4 0,-65 1 319,0-3-1,0-1 1,44-6-1,-75 5 400,1 0 1,-1-1-1,16-6 0,-22 8 259,0 0-1,1 0 1,-1-1-1,0 1 1,0 0-1,0-1 0,0 1 1,0-1-1,0 0 1,-1 1-1,1-1 1,0 0-1,-1 0 1,0 0-1,1 0 0,-1-1 1,2-3-1,-3 6 79,0 0-1,0-1 1,0 1-1,0 0 1,0-1 0,0 1-1,0 0 1,0-1-1,-1 1 1,1 0-1,0-1 1,0 1-1,0 0 1,0-1-1,0 1 1,0 0-1,-1-1 1,1 1-1,0 0 1,0 0-1,0-1 1,-1 1-1,1 0 1,0 0 0,0 0-1,-1-1 1,1 1-1,0 0 1,-1 0-1,1 0 1,0 0-1,-1-1 1,1 1-1,0 0 1,-1 0-1,1 0 1,0 0-1,-1 0 1,1 0-1,-1 0 1,-17 0 1539,12 0-1154,-2 0-278,1 1 0,0 0-1,-1 0 1,1 1 0,0 0 0,0 0-1,0 1 1,0-1 0,0 2 0,1-1-1,-1 1 1,1 0 0,0 0-1,0 0 1,0 1 0,1 0 0,-9 10-1,8-8-34,1 0 0,0 0 0,0 1 0,0 0-1,1 0 1,0 0 0,1 0 0,0 1 0,0-1-1,1 1 1,0 0 0,0 0 0,1 0 0,0 10-1,1-18-161,0 1 0,0-1-1,0 0 1,0 1 0,0-1-1,1 0 1,-1 0 0,0 0 0,1 1-1,-1-1 1,1 0 0,0 0-1,-1 0 1,1 0 0,0 0-1,0 0 1,-1 0 0,1 0-1,0 0 1,0 0 0,0-1-1,0 1 1,0 0 0,0-1-1,1 1 1,-1 0 0,0-1-1,0 0 1,0 1 0,0-1 0,1 0-1,1 1 1,0-1-116,1 1 0,-1-1 0,1 0 0,-1 0 0,1 0 0,-1-1-1,1 1 1,-1-1 0,1 0 0,-1 0 0,5-2 0,1-3-203,0 0 0,-1-1 0,0 0 0,0-1 0,0 1 0,-1-1 0,0-1 0,-1 1 0,10-19-1,2 0-134,-18 27 511,1 0 0,-1 0 1,0 0-1,0 0 0,0-1 0,0 1 0,0 0 1,0 0-1,0 0 0,0 0 0,0 0 1,0 0-1,0 0 0,0 0 0,0 0 0,0 0 1,1 0-1,-1 0 0,0 0 0,0 0 0,0-1 1,0 1-1,0 0 0,0 0 0,0 0 0,0 0 1,0 0-1,1 0 0,-1 0 0,0 0 1,0 0-1,0 0 0,0 0 0,0 0 0,0 0 1,0 0-1,0 0 0,0 1 0,1-1 0,-1 0 1,0 0-1,0 0 0,0 0 0,0 0 1,0 0-1,0 0 0,0 0 0,0 0 0,0 0 1,0 0-1,0 0 0,1 0 0,-1 0 0,0 1 1,0-1-1,0 0 0,0 0 0,0 0 1,0 0-1,0 0 0,0 0 0,0 0 0,0 0 1,0 0-1,0 1 0,0-1 0,2 13 486,-1 23-643,-1-32 280,0 4-104,-1 5 54,1 0-1,1 0 1,0 0-1,1 0 1,5 21-1,-6-31-97,1 1 0,-1-1 0,1 0 0,0 0 0,0 0 0,0 0 1,0 0-1,0 0 0,0 0 0,1-1 0,-1 1 0,1-1 0,0 0 0,0 0 0,0 0 0,0 0 0,0 0 0,0-1 0,1 1 0,-1-1 0,0 0 0,1 0 0,-1 0 1,1 0-1,-1-1 0,4 1 0,0-1-191,-1 1 0,0-2 1,0 1-1,1 0 0,-1-1 1,0-1-1,0 1 0,0-1 1,0 0-1,0 0 0,0 0 1,-1-1-1,1 0 0,-1 0 1,6-4-1,-7 4-217,0 0 0,-1-1-1,1 1 1,-1-1 0,0 0 0,0 0-1,0 0 1,0 0 0,-1 0 0,1-1-1,-1 1 1,2-7 0,-2-2-2182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22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217 383 8484,'0'0'3530,"-18"0"-2181,-58 2-356,73-1-946,-1-1 1,0 1-1,0 0 0,0 1 1,1-1-1,-1 1 0,1-1 1,-1 1-1,1 0 0,-1 0 1,1 1-1,0-1 1,0 1-1,0-1 0,1 1 1,-1 0-1,1 0 0,-1 0 1,1 0-1,0 1 0,0-1 1,0 1-1,1-1 1,-1 1-1,0 4 0,-2 6-4,1 0-1,1 0 0,1 0 1,0 0-1,1 15 1,0-25-46,0 5 8,1-1 1,0 0-1,0 1 0,0-1 0,2 0 1,-1 0-1,1 0 0,0 0 0,0-1 0,8 14 1,3-1-8,1-1 1,22 24-1,18 23-77,-54-65 51,0 1 1,0-1-1,0 1 0,0-1 1,0 1-1,0 0 1,0 0-1,0-1 1,-1 1-1,1 0 1,-1 0-1,1 0 1,-1-1-1,0 1 1,0 0-1,1 0 1,-1 0-1,-1 0 0,1 2 1,-1-3 19,1 1 0,-1-1 0,0 0 1,0 0-1,0 1 0,0-1 0,0 0 0,0 0 1,0 0-1,0 0 0,0 0 0,0-1 0,0 1 1,-1 0-1,1 0 0,0-1 0,-1 1 0,1-1 1,-2 1-1,-8 2 3,0-1 1,0-1 0,0 1-1,-21-2 1,29 0-12,-10 0 29,6 1-41,0-1 0,0 0 1,0-1-1,0 0 0,-9-2 0,14 3 11,0-1 0,1 0 0,-1 0 1,1 1-1,-1-1 0,0 0 1,1 0-1,0 0 0,-1 0 0,1-1 1,-1 1-1,1 0 0,0-1 0,0 1 1,0-1-1,0 1 0,0-1 0,0 1 1,0-1-1,1 1 0,-1-1 1,1 0-1,-1 0 0,1 1 0,-1-4 1,0 0-102,1 0 1,0 0-1,0 0 1,0 0-1,1 0 0,-1 0 1,1 0-1,1 0 1,-1 0-1,1 0 1,-1 1-1,1-1 1,0 0-1,1 1 1,4-6-1,3-5-281,2 2 0,0-1 0,15-12 0,-14 14 69,263-281-6544,-135 98 3720,-62 54 4903,-78 139-1058,25-32 11944,-26 36-12526,0 0 1,1-1-1,-1 1 0,0 0 0,0 0 0,0 0 0,0-1 1,0 1-1,0 0 0,0 0 0,-1 1 0,0 3 19,-9 91 62,-2 27-156,17 114-397,-1-189-1563,12 50 0,-9-76-1793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24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9092,'0'0'2641,"106"-26"-2753,-57 19 240,8-1-128,4-1-1280,-40 6-2306,-4 0-3169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1 364 10357,'0'0'1809,"16"-8"-1964,-3 2 143,-5 3 11,-1 0 1,1-1 0,-1 0-1,0 0 1,-1 0 0,1-1 0,-1 0-1,0 0 1,0 0 0,0-1-1,-1 0 1,9-12 0,-6 5-7,-1-1-1,-1 1 1,0-1 0,-1 0 0,-1 0-1,5-23 1,-5 7 12,-1 0-1,-1-36 0,-2 64 41,0 1 0,0-1-1,-1 1 1,1 0 0,-1-1-1,1 1 1,-1 0 0,1-1-1,-1 1 1,0 0 0,1 0-1,-1 0 1,0-1-1,0 1 1,0 0 0,0 0-1,0 0 1,0 0 0,0 1-1,0-1 1,-1 0 0,1 0-1,0 1 1,0-1 0,-1 0-1,1 1 1,0 0-1,-2-1 1,1 0 10,0 1-1,0-1 1,0 1-1,-1 0 0,1 0 1,0 0-1,0 0 1,0 0-1,0 0 1,0 0-1,0 1 1,0-1-1,0 1 1,0-1-1,0 1 1,0 0-1,0 0 1,0 0-1,0 0 0,-1 1 1,-2 3-33,1 0 0,0 0 0,0 1 0,0-1 0,1 1 0,0 0 0,0 0 0,0 0 0,-1 7 1,-17 61-44,15-39-18,1 0-1,2 0 1,1 0-1,5 59 1,-1-75 37,1-1 0,1 1 1,1 0-1,1-1 1,0 0-1,16 30 0,-10-24-8,2-1 0,0 0 0,1-2 0,23 26 0,-31-41-73,-1 0 0,1 0 0,0-1 0,0 0-1,0 0 1,1-1 0,-1 0 0,1 0 0,0-1 0,14 4-1,-18-6 19,0 0-1,0 0 0,0 0 1,0 0-1,1-1 0,-1 0 1,0 0-1,0 0 0,0 0 0,0-1 1,1 0-1,-1 0 0,0 0 1,0 0-1,0 0 0,0-1 0,-1 0 1,1 0-1,0 0 0,-1 0 1,1 0-1,-1-1 0,5-4 0,1-5-13,-1 1-1,0-1 1,-1 0-1,0-1 1,-1 0-1,0 0 0,4-18 1,23-103 350,-26 103-20,-7 29-85,1 1 0,-1 0 0,0-1 0,1 1 0,-1-1 0,0 1-1,0-1 1,0 1 0,0-1 0,0 1 0,0-1 0,-1 1 0,1-1 0,0 1 0,-1-1 0,1 1 0,-1-1 0,-1-1 0,1 2-125,0 1 0,0-1 1,0 1-1,0 0 0,0-1 0,0 1 0,0 0 0,0 0 1,0 0-1,0 0 0,0 0 0,0 0 0,0 0 0,-1 0 1,1 0-1,0 0 0,0 0 0,0 1 0,0-1 0,0 1 1,0-1-1,0 1 0,0-1 0,1 1 0,-1-1 0,0 1 1,-1 1-1,-3 1-13,1 1 1,0-1 0,0 1 0,1 0 0,-1 0 0,1 1-1,-1-1 1,1 1 0,1-1 0,-1 1 0,1 0-1,0 0 1,0 0 0,0 1 0,1-1 0,0 0-1,-1 7 1,-2 13-17,2 0 0,0 34 1,2-50-11,0 0 0,1 0 0,0-1 0,0 1 0,1 0 0,3 11 0,-4-17-38,1 0 1,-1-1-1,0 1 1,1 0-1,0-1 1,-1 1-1,1-1 1,0 0-1,0 0 0,1 0 1,-1 0-1,0 0 1,1 0-1,-1 0 1,1-1-1,-1 1 1,1-1-1,0 1 1,0-1-1,-1 0 1,1 0-1,3 0 1,1 0-575,0 0 0,0 0 1,0-1-1,-1 0 0,1 0 1,0-1-1,9-1 1,-14 1 373,-1 1-1,0-1 1,0 0 0,0 1 0,0-1 0,0 0 0,0 0 0,0 0-1,0 0 1,0 0 0,0 0 0,0 0 0,1-1 0,-2 2 217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24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22 254 10021,'0'0'1707,"20"-15"-2681,-13 10 854,15-12-161,28-27 0,-41 36 103,-1 0 0,-1-1 0,0-1 0,0 1 0,0-1 0,-2 0 1,1-1-1,4-10 0,-9 17 98,1 1 0,-1-1 0,0 1 0,0-1 0,0 1 0,-1-1 0,1 0 0,-1 1 0,0-1 0,0 0 0,0 0 0,0 1 0,-2-6 0,1 7 121,0 1 1,0-1-1,0 1 1,0 0-1,-1-1 1,1 1-1,0 0 1,-1 0-1,1 0 0,-1 0 1,0 0-1,1 0 1,-1 0-1,0 0 1,1 1-1,-1-1 1,0 1-1,0-1 1,1 1-1,-1 0 1,0 0-1,0 0 1,0-1-1,0 2 1,0-1-1,-2 0 1,-1 0 157,0 1 0,0-1 1,0 1-1,-1-1 1,1 2-1,0-1 0,0 0 1,0 1-1,1 0 1,-1 0-1,0 1 0,1-1 1,-1 1-1,1 0 1,-8 7-1,7-4-71,-1 0 0,2 0 0,-1 0 0,1 1 0,-1 0 0,2 0 0,-1 0 0,1 0 0,-4 13 0,2 0-70,1 0 1,1 0 0,1 1 0,0-1 0,2 0 0,0 1 0,5 31-1,-3-42-109,1-1-1,-1 1 1,2-1-1,-1 1 0,1-1 1,1 0-1,0 0 0,0-1 1,0 0-1,1 0 0,1 0 1,-1 0-1,1-1 0,0 0 1,1-1-1,0 0 0,0 0 1,0 0-1,1-1 0,-1 0 1,1-1-1,0 0 1,1 0-1,15 3 0,-21-6-302,0 0 0,0 0 0,-1-1 0,1 1-1,0-1 1,0 0 0,6-1 0,20-6-3971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2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7892,'0'0'2718,"0"20"-2142,4 248 1025,-4-267-1599,5 51 97,-5-49-96,1 0 0,-1 0 0,1 0 0,0 0 0,0 0 0,0 0 1,1 0-1,-1-1 0,1 1 0,-1 0 0,1-1 0,0 1 0,4 3 0,-6-5-23,1-1 0,-1 0 0,1 0 0,-1 0 0,1 0 0,0 0-1,-1 0 1,1 0 0,-1 0 0,1 0 0,-1 0 0,1 0 0,-1 0 0,1 0 0,-1 0-1,1 0 1,-1-1 0,1 1 0,-1 0 0,1 0 0,-1-1 0,1 1 0,-1 0 0,1-1-1,-1 1 1,0 0 0,1-1 0,-1 1 0,0 0 0,1-1 0,-1 1 0,0-1-1,1 1 1,-1-1 0,0 1 0,0-1 0,0 1 0,1-1 0,-1 1 0,0-1 0,0 1-1,0-1 1,0 0 0,9-30-385,-9 27 436,6-22-69,-1 5 201,0 0 0,16-39-1,-18 54-45,1 0 0,-1-1 0,1 2 0,0-1 0,0 0 1,1 1-1,0 0 0,0 0 0,0 0 0,0 0 0,1 1 0,0 0 0,8-5 0,0 3 45,0 0 1,0 1-1,0 0 1,1 1-1,19-3 0,79-3 149,-78 8-406,0-1-1,43-10 0,-48 3-1897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2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8612,'0'0'944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3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7700,'0'0'1184,"-9"99"-1152,9-67-32,0-23-752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4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8932,'0'0'1201,"13"106"-1105,-5-29-64,-4 17-16,-4 7 64,0-2-16,-2-2-64,-15-8-224,0-10-961,7-64-1216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4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1 7668,'0'0'1896,"-17"6"-1162,-53 23 66,67-27-745,1 0-1,-1 0 0,0 0 0,0 0 0,1 1 0,-1-1 0,1 1 1,0 0-1,0-1 0,0 1 0,0 0 0,0 0 0,1 0 1,-1 1-1,1-1 0,-2 7 0,1-1 25,1 1 0,0 0 1,1-1-1,0 13 0,0-9-32,1 3-19,1-1 0,0 0 0,1 0 0,7 21 0,-5-20-7,-1-1 1,-1 1 0,3 28-1,-6-40-62,0 1-1,0 0 0,0-1 0,0 1 0,-1-1 1,0 1-1,0 0 0,0-1 0,0 1 0,-1-1 0,0 0 1,0 0-1,-3 5 0,2-5-16,-1 0 1,1 0-1,-1-1 1,0 1 0,0-1-1,-1 0 1,1 0-1,-1-1 1,1 1-1,-1-1 1,-7 2-1,7-2-198,0 0 0,0 0 0,-1-1 0,1 0 0,0 0 0,-9 0-1,14-14-2880,1 9 2847,1 1 1,-1-1-1,1 0 1,-1 1-1,1-1 0,0 1 1,1 0-1,-1 0 1,0-1-1,4-1 1,12-15-2401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6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3 6867,'0'0'3802,"-21"17"-2764,-66 60-246,80-70-732,0 0 0,0 0 1,1 1-1,0 0 0,0 0 0,1 1 0,0 0 0,0-1 1,1 2-1,0-1 0,1 0 0,0 1 0,0 0 0,1 0 0,1-1 1,-1 1-1,2 0 0,-1 0 0,2 12 0,-1-21-68,1 0-1,-1-1 1,1 1-1,-1 0 1,0 0-1,1 0 1,0-1-1,-1 1 1,1 0-1,-1 0 0,1-1 1,0 1-1,0-1 1,-1 1-1,1-1 1,0 1-1,0-1 1,0 1-1,-1-1 1,1 1-1,0-1 1,0 0-1,0 0 1,0 0-1,0 1 1,0-1-1,0 0 1,0 0-1,0 0 0,-1 0 1,2-1-1,2 1-103,-1 0 0,0 0 0,0 0-1,0-1 1,1 0 0,-1 1 0,0-1-1,6-3 1,-3 0-97,0-1 0,0 1-1,0-1 1,-1 0 0,0-1 0,0 1 0,0-1-1,5-9 1,31-57-1907,-31 53 1321,56-101-3524,-60 115 6444,-3 14-754,-3 21-108,0-23-1060,-2 63 581,5 83 1374,-3-151-2157,0 0-1,1-1 1,-1 1 0,1-1-1,0 1 1,-1-1-1,1 1 1,0-1-1,0 0 1,0 1-1,0-1 1,0 0-1,0 0 1,0 1-1,0-1 1,1 0-1,-1 0 1,0 0-1,1-1 1,-1 1-1,1 0 1,-1 0-1,1-1 1,-1 1-1,1-1 1,-1 1-1,1-1 1,0 0-1,-1 0 1,1 1-1,0-1 1,-1 0-1,1-1 1,0 1-1,-1 0 1,1 0-1,-1-1 1,1 1-1,0-1 1,-1 1-1,1-1 1,-1 0 0,1 1-1,-1-1 1,0 0-1,1 0 1,-1 0-1,0 0 1,0 0-1,0-1 1,2-1-1,8-11-124,0-1 0,-1-1 1,-1 1-1,-1-1 0,10-26 0,-10 22 81,1 1 0,1 0 0,0 1 0,19-25 0,-28 42 50,0-1 0,0 1 0,0-1 0,1 1-1,-1 0 1,0-1 0,1 1 0,-1 0 0,1 0-1,0 0 1,-1 0 0,4-1 0,-4 2 18,-1 0 0,1 0 0,-1 0 0,1 0 0,-1 0 0,1 0 1,-1 0-1,1 0 0,-1 1 0,1-1 0,-1 0 0,1 0 0,-1 0 0,1 1 0,-1-1 1,1 0-1,-1 1 0,0-1 0,1 0 0,-1 1 0,0-1 0,1 0 0,-1 1 0,0-1 1,1 1-1,-1-1 0,0 0 0,0 1 0,1 0 0,1 5 245,0 0 1,-1 0-1,1 1 1,-1-1-1,0 11 0,0-10-191,2 67 686,4 33-559,-6-95-194,1 0 0,1 0 0,0 0-1,1-1 1,0 1 0,8 15 0,-12-27-18,0 1 0,0-1 1,0 0-1,1 0 0,-1 1 1,0-1-1,0 0 0,0 0 1,0 0-1,1 1 0,-1-1 1,0 0-1,0 0 0,0 0 1,1 0-1,-1 1 0,0-1 1,0 0-1,0 0 0,1 0 1,-1 0-1,0 0 0,0 0 1,1 0-1,-1 0 0,0 0 1,0 0-1,1 0 0,-1 0 1,0 0-1,0 0 0,1 0 1,-1 0-1,0 0 0,0 0 1,1 0-1,-1 0 0,0 0 0,0 0 1,1 0-1,-1-1 0,0 1 1,0 0-1,0 0 0,1 0 1,-1 0-1,0-1 0,0 1 1,0 0-1,1 0 0,-1 0 1,0-1-1,0 1 0,0 0 1,10-17 190,-8 14-181,40-82 264,48-79-13,-88 161-222,0 0 0,0 1 0,0-1 0,0 1 0,1-1 0,-1 1 0,1 0 0,-1 0 0,1 0 0,0 0 0,0 1 0,0-1 0,0 1 0,3-2-1,2 1 45,-1 1 0,1 0-1,-1 0 1,16 1 0,-22 0-66,0 1 0,1 0 1,-1-1-1,0 1 0,0 0 1,0 0-1,0-1 0,0 1 1,0 0-1,-1 0 0,1 0 1,0 0-1,0 0 0,-1 1 1,1-1-1,0 0 0,-1 0 1,1 0-1,-1 1 0,1 1 1,10 33 245,-10-32-219,12 62 68,-11-51-94,0 1-1,2-1 1,0 1 0,0-1 0,11 24-1,-14-38-15,-1-1-1,0 1 1,1-1-1,-1 1 1,0-1-1,1 1 1,-1-1-1,1 0 1,-1 1-1,1-1 1,-1 0-1,1 1 1,-1-1-1,1 0 1,-1 1-1,1-1 0,0 0 1,-1 0-1,1 0 1,-1 0-1,1 1 1,-1-1-1,1 0 1,0 0-1,-1 0 1,1 0-1,0 0 1,-1 0-1,1-1 1,-1 1-1,1 0 1,-1 0-1,1 0 1,0-1-1,-1 1 1,1 0-1,-1 0 1,1-1-1,-1 1 1,1 0-1,-1-1 1,1 0-1,18-20 53,-7-2 3,14-37 1,10-20-18,-32 73-34,0-1-1,1 1 1,0 0-1,0 0 1,1 0-1,0 1 0,10-9 1,-15 14-2,-1 1-1,1-1 1,0 0 0,-1 1 0,1-1 0,0 0-1,0 1 1,0-1 0,-1 1 0,1-1 0,0 1-1,0-1 1,0 1 0,0 0 0,0 0 0,0-1-1,0 1 1,0 0 0,0 0 0,0 0 0,0 0-1,0 0 1,0 0 0,0 0 0,0 0-1,0 0 1,0 1 0,-1-1 0,1 0 0,0 1-1,0-1 1,0 0 0,0 1 0,0-1 0,0 1-1,-1 0 1,1-1 0,0 1 0,0 0 0,-1-1-1,1 1 1,0 0 0,-1 0 0,1 1-1,2 3 3,-1 1 0,1 1 0,-1-1-1,-1 0 1,2 11 0,0-3 80,-1-6-57,0 1 0,0-1 0,1 0 0,7 15 0,-8-20-57,-1-1 0,1 0 0,-1 0 0,1 0-1,0 0 1,0 0 0,0-1 0,0 1 0,0 0 0,0-1 0,0 0 0,0 1 0,1-1-1,-1 0 1,0 0 0,1 0 0,-1 0 0,1-1 0,-1 1 0,1-1 0,3 1 0,1-1-109,0 0 0,0 0 1,0 0-1,0-1 1,0 0-1,-1 0 1,1-1-1,0 0 0,8-4 1,0-1 53,0-1 1,19-14 0,-5 3 53,-26 16 35,1 1 0,0-1 1,0 1-1,1 0 0,-1 0 1,0 0-1,1 0 0,-1 1 1,1 0-1,-1 0 0,1 0 1,0 0-1,-1 1 0,1 0 1,0 0-1,-1 0 0,1 1 0,0-1 1,-1 1-1,1 0 0,-1 0 1,1 1-1,-1-1 0,1 1 1,-1 0-1,0 0 0,0 1 1,0-1-1,0 1 0,-1 0 1,6 5-1,9 9 43,0-1 0,40 26 0,-49-37-62,0 0 1,1 0-1,-1-1 0,1 0 0,0-1 1,0 0-1,1-1 0,-1 0 0,17 1 0,-17-2-49,1-1-1,-1 0 1,1-1-1,-1 0 0,0-1 1,0 0-1,1 0 0,15-7 1,-20 6 46,0 0 1,-1 0 0,1-1-1,-1 0 1,0 0-1,0 0 1,0 0-1,-1-1 1,0 0 0,0 0-1,0 0 1,0 0-1,-1-1 1,0 0-1,4-8 1,-2 0 15,0 0 0,-1-1 0,0 1-1,-1-1 1,-1 0 0,0 0 0,-1 0 0,0 0 0,-4-26 0,3 39 67,0 1 1,-1 0 0,1 0 0,-1 0 0,1 0 0,-1 0-1,0 0 1,0 0 0,1 0 0,-1 0 0,0 0-1,0 0 1,0 0 0,0 1 0,0-1 0,0 0-1,0 1 1,0-1 0,0 1 0,0-1 0,0 1-1,0-1 1,0 1 0,-1 0 0,1-1 0,0 1-1,0 0 1,0 0 0,-1 0 0,1 0 0,0 0-1,0 0 1,-1 0 0,0 1 0,-1-1 38,-1 1 0,1-1 0,0 1 1,-1 0-1,1 0 0,0 0 0,0 0 0,0 1 1,0-1-1,0 1 0,0-1 0,-3 4 0,0 2-48,0 1 0,1-1 0,0 1 0,0 0-1,1 1 1,0-1 0,1 1 0,0 0 0,0 0-1,1 0 1,0 0 0,-2 16 0,2-1 42,1 0 1,0 0-1,6 45 0,-4-63-237,-1-1 0,2 0-1,-1 1 1,1-1 0,-1 0-1,1 0 1,1 0-1,-1 0 1,1 0 0,0 0-1,0-1 1,0 1 0,1-1-1,-1 0 1,1 0-1,0 0 1,0-1 0,1 1-1,-1-1 1,1 0-1,-1 0 1,1-1 0,0 1-1,0-1 1,0 0 0,1 0-1,-1-1 1,0 0-1,1 0 1,10 1 0,7-2-4916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6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7892,'0'0'6864,"-18"11"-6125,-55 38-291,71-47-436,0-1 0,0 1 0,0 0 0,0-1 0,0 1 0,1 0 0,-1 0 0,1 1-1,-1-1 1,1 0 0,0 0 0,0 1 0,0-1 0,0 0 0,1 1 0,-1-1 0,0 1 0,1 0-1,0-1 1,0 1 0,-1-1 0,1 1 0,1 3 0,-1 5-2,3 109 85,-1-68-216,-4 66 1,0-110-109,0 0 1,0 0 0,0-1 0,-1 1-1,0 0 1,-1-1 0,1 0-1,-1 0 1,-1 0 0,-6 8 0,-5 9-2370,63-64-8002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7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1 109 496,'0'0'464,"19"0"-93,22 1 183,0 1 0,44 8 0,-63-6 130,0-1-1,-1-1 1,2-1-1,-1-1 0,22-3 1,-43 3-444,-1-1-1,1 0 1,-1 1 0,0-1 0,1 0 0,-1 0-1,0 0 1,1 1 0,-1-1 0,0 0 0,0 0-1,0 0 1,0 0 0,0 0 0,0 1 0,0-1-1,0 0 1,0 0 0,-1 0 0,1 0-1,0 1 1,0-1 0,-1 0 0,0-1 0,-1-2-76,-1-1 1,-1 1-1,1 0 1,0 0-1,-1 0 1,0 0-1,0 0 1,0 1-1,-1 0 1,1 0-1,-7-3 1,-55-26 99,46 26 43,0 0 0,-32-4 0,20 5-6427,48 7 634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8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0 481 8628,'0'0'3746,"13"9"-3602,-9-6-139,0 0-1,0 0 1,0 0-1,1 0 1,-1-1-1,0 0 1,1 0-1,0 0 1,6 2-1,-8-4 0,-1 0 1,1 0-1,-1 0 0,1 0 1,0-1-1,-1 1 0,1 0 1,-1-1-1,1 0 0,-1 0 1,0 0-1,1 0 0,-1 0 1,0 0-1,0-1 0,1 1 1,-1-1-1,0 1 0,0-1 1,-1 0-1,1 0 0,0 0 1,2-3-1,10-14 52,0 0 1,-1-1-1,-1 0 0,-1-1 0,-1-1 0,-1 1 1,0-1-1,6-30 0,-8 21 52,-2-1 0,0 0 1,-3 0-1,0 0 0,-5-54 0,3 85-53,0 0 0,0 0 0,0 0-1,0 0 1,0 0 0,-1 0 0,1 0 0,0-1-1,0 1 1,-1 0 0,1 0 0,-1 0 0,1 0-1,-1 0 1,1 0 0,-1 0 0,0 0-1,1 0 1,-1 1 0,0-1 0,0 0 0,0 0-1,1 1 1,-1-1 0,0 0 0,0 1 0,0-1-1,0 1 1,0-1 0,0 1 0,0-1-1,0 1 1,-1 0 0,1 0 0,0 0 0,0-1-1,0 1 1,0 0 0,0 0 0,0 0-1,-1 1 1,0-1 0,1 1-40,-1 0 1,1 0-1,0 0 0,-1 0 0,1 0 1,0 0-1,0 0 0,0 0 0,0 1 0,0-1 1,0 0-1,0 1 0,0-1 0,1 1 1,-1-1-1,1 1 0,-1-1 0,1 1 1,-1 0-1,1-1 0,0 1 0,0-1 1,0 1-1,0 2 0,-2 4 36,-26 125 87,6 0-1,6 1 0,1 239 1,15-368-138,0 1 0,1-1 0,0 0 0,0 1 0,0-1 1,0 0-1,1 0 0,0 0 0,0 0 0,0 0 0,1 0 0,-1 0 1,6 6-1,-6-9-12,1 0 0,-1 0 1,1 0-1,-1 0 0,1-1 1,-1 1-1,1-1 0,0 1 1,0-1-1,-1 0 0,1 0 1,0 0-1,0-1 0,0 1 1,0-1-1,0 1 0,1-1 1,-1 0-1,0 0 0,0 0 1,0-1-1,0 1 0,0-1 1,0 0-1,3-1 0,1-1-39,0 0-1,0 0 1,0 0 0,0-1-1,-1 0 1,0-1-1,0 1 1,0-1-1,9-10 1,6-8-49,18-28 0,-14 19 107,-15 19-14,-7 8 3,1 0 0,0 0 0,0 1 0,0-1 0,0 1 0,0 0 0,1 0 1,8-5-1,-12 10-17,-1 0 1,0-1-1,1 1 1,-1 0-1,1-1 1,-1 1-1,0 0 1,0 0-1,1-1 1,-1 1-1,0 0 1,0 0-1,0-1 1,0 1-1,0 0 1,0 0-1,0-1 1,0 1-1,0 0 1,-1 1-1,1 0-18,0 8 38,0 3 88,0 1-1,4 25 0,-4-37-85,1 0 0,-1 0-1,1 0 1,-1 1-1,1-1 1,-1 0 0,1 0-1,0 0 1,0 0 0,0 0-1,0 0 1,1-1 0,-1 1-1,0 0 1,1-1 0,-1 1-1,1-1 1,0 1-1,-1-1 1,1 1 0,0-1-1,0 0 1,0 0 0,0 0-1,3 1 1,1-1-89,-1 0 0,0-1-1,1 0 1,-1 0 0,1 0 0,-1-1 0,1 1 0,-1-1 0,1 0-1,8-4 1,0-1-442,-1 0-1,19-13 1,-24 14 339,-1 0-1,1 0 1,0 1 0,0 0 0,0 1 0,0 0-1,1 0 1,-1 1 0,1 0 0,0 0 0,9 0-1,-16 2 179,0 0 0,-1 0-1,1 0 1,0 0 0,0 0 0,0 0-1,-1 1 1,1-1 0,0 1-1,-1 0 1,1-1 0,0 1-1,-1 0 1,1 0 0,-1 0 0,1 0-1,-1 0 1,1 0 0,-1 0-1,0 1 1,0-1 0,2 3-1,19 16 870,-19-19-842,-1 0-1,1 1 1,-1-1-1,1 0 1,-1-1-1,1 1 1,0 0 0,-1-1-1,1 0 1,0 1-1,-1-1 1,1 0 0,0 0-1,0-1 1,-1 1-1,1 0 1,0-1-1,-1 0 1,1 0 0,-1 0-1,1 0 1,-1 0-1,1 0 1,-1 0-1,1-1 1,-1 0 0,4-3-1,4-4-134,-1 0 0,1-1-1,-2-1 1,11-14 0,-18 24 107,24-37-492,-2 0 1,-1-1-1,-2-1 1,25-71-1,-31 65 915,-1-1 1,6-53 0,-18 95-117,-1 2-42,0 0-1,0 1 0,1-1 1,-1 0-1,1 0 0,0 0 0,0 1 1,0-1-1,0 0 0,2-2 1081,-3 9-726,2 534-722,-2-534-69,0 0 0,0 0 0,0 1-1,-1-1 1,0 0 0,1 1 0,-2-1 0,-2 7 0,4-9 151,-1-1 0,0 0 0,0 0 0,0 0 1,0 1-1,-1-1 0,1 0 0,0 0 1,0 0-1,-1-1 0,1 1 0,0 0 0,-1 0 1,1-1-1,-1 1 0,1-1 0,-1 1 1,1-1-1,-1 0 0,1 0 0,-1 1 0,0-1 1,1 0-1,-1 0 0,1 0 0,-3-1 1,-1 0 18,1-1 1,0 0-1,-1 0 1,1 0 0,0 0-1,0 0 1,0-1-1,0 0 1,1 0 0,-1 0-1,1 0 1,0 0-1,0-1 1,0 1 0,0-1-1,-4-8 1,-9-8 63,-19-17 374,-15-19 2931,50 56-3346,0 0-1,0-1 1,0 1 0,0 0-1,0-1 1,0 1 0,1 0-1,-1-1 1,0 1-1,0 0 1,0 0 0,0-1-1,0 1 1,1 0 0,-1-1-1,0 1 1,0 0 0,1 0-1,-1 0 1,0-1-1,0 1 1,1 0 0,-1 0-1,0 0 1,1-1 0,-1 1-1,0 0 1,0 0 0,1 0-1,-1 0 1,0 0-1,1 0 1,-1 0 0,0 0-1,1 0 1,0 0 0,53-13 23,70-8 0,-44 9 3,13-4-857,165-7-1,-252 23 750,0 0 1,0 0-1,-1 0 0,1 1 0,0 0 0,-1 1 0,10 2 0,-12-2 46,-1-1-1,1 1 0,0-1 0,-1 1 0,0 0 0,1 0 0,-1 0 0,0 1 0,0-1 0,0 0 0,-1 1 0,1 0 0,0-1 0,-1 1 0,2 5 0,5 14-162,-1 1 0,-2 1 1,0-1-1,1 26 0,6 28-3680,-10-69 292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2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12 4594,'0'0'8014,"-12"-2"-7264,-39-6-144,49 8-565,1-1 1,-1 1-1,0 0 1,1 0-1,-1 0 1,0 0-1,1 0 0,-1 0 1,1 0-1,-1 1 1,0-1-1,1 1 1,-1-1-1,1 1 1,-1-1-1,1 1 1,-1 0-1,1 0 1,-1 0-1,1 0 0,0 0 1,0 0-1,-1 0 1,1 0-1,0 0 1,0 1-1,0-1 1,0 0-1,0 1 1,1-1-1,-1 1 1,0-1-1,1 1 1,-1-1-1,1 1 0,-1-1 1,1 1-1,0 0 1,0-1-1,-1 1 1,1 0-1,0-1 1,1 1-1,-1 0 1,0 1-1,1 4-50,1 0-1,-1 0 1,1-1-1,1 1 1,-1-1-1,1 0 1,0 0-1,6 9 1,12 12 7,-16-21 11,0-1-1,0 1 1,0 0-1,-1 1 1,0-1-1,0 1 1,0 0-1,-1-1 1,0 2-1,-1-1 1,0 0-1,0 0 1,2 14-1,-4-18-3,-1-1 0,1 0-1,-1 0 1,0 0-1,1 0 1,-1 0 0,0 0-1,0 0 1,0 0 0,-1-1-1,1 1 1,0 0 0,-1-1-1,1 1 1,-1-1-1,1 1 1,-1-1 0,0 0-1,0 1 1,1-1 0,-1 0-1,-4 1 1,-50 20 61,44-19-49,10-2-127,-49 12 10,28-11-3967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9604,'0'0'5075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4:58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7011,'0'0'4061,"10"16"-3079,30 51-508,-39-65-459,0 0-1,0 0 1,1 0-1,-1 0 1,1 0 0,-1 0-1,1-1 1,0 1-1,0 0 1,0-1-1,-1 1 1,1-1-1,1 0 1,-1 0-1,0 0 1,0 0-1,0 0 1,1 0-1,-1-1 1,0 1-1,1-1 1,-1 1-1,0-1 1,1 0 0,-1 0-1,1 0 1,-1 0-1,0 0 1,4-2-1,9 1 4,-12 1-1,-1 0 0,1 0 0,0-1-1,0 1 1,0-1 0,-1 1 0,1-1 0,0 0 0,-1 0 0,1-1 0,-1 1 0,1 0-1,-1-1 1,1 1 0,-1-1 0,0 0 0,0 0 0,0 0 0,0 0 0,0 0-1,0 0 1,-1-1 0,1 1 0,-1-1 0,1 1 0,1-5 0,-1 1 54,-1 0 1,1 0-1,-1 0 1,0 0-1,0 0 0,-1 0 1,0 0-1,0 0 1,0 0-1,-1 0 1,0 0-1,-1-6 1,-10-7 1589,11 18-1475,0 0 1,0 0-1,0 0 0,0-1 1,0 1-1,0 0 0,0 0 0,1-1 1,-1 1-1,0-1 0,1 1 1,-1 0-1,1-1 0,0 1 0,-1-3 225,9-7-435,-5 10 24,1 0-1,0 0 1,-1 1 0,1-1 0,0 1 0,0 0 0,0 0-1,-1 0 1,1 1 0,0-1 0,0 1 0,-1 0 0,1 0-1,0 0 1,-1 0 0,1 1 0,-1 0 0,0-1 0,1 1-1,-1 1 1,0-1 0,0 0 0,0 1 0,-1-1 0,1 1-1,0 0 1,-1 0 0,0 0 0,0 0 0,0 0 0,3 6-1,2 3 29,-2-1 8,2-1 0,-1 0-1,15 17 1,-18-24-99,0 0 0,0 0 0,0-1 0,1 1 0,-1-1 0,1 0 0,0 0 1,-1 0-1,1 0 0,0-1 0,0 1 0,0-1 0,0 0 0,9 1 0,23-1-528,67-4 1,2-1 680,-101 4-82,1 1 1,0 0-1,-1 0 1,1 0 0,-1 0-1,1 1 1,-1 0 0,0 0-1,0 0 1,0 0-1,0 1 1,0-1 0,0 1-1,-1 0 1,1 0 0,-1 1-1,0-1 1,0 1-1,0-1 1,0 1 0,3 7-1,2 4-6,-1 0 0,0 1 1,-1-1-1,6 26 0,-11-31-2177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32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57 144,'0'0'5875,"-19"-56"-11654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35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1747 161 5090,'0'0'3815,"-9"-4"-3372,-24-12 30,7 2 42,-2 1 1,1 2-1,-40-11 1,-245-35 1439,253 46-1500,-1 4 0,0 2 0,-118 5 0,163 2-442,0 1 0,1 1 0,-1 0-1,1 1 1,-14 7 0,-25 9 19,-29 8 137,-114 59-1,183-81-171,6-4 18,1 0-19,-1-1 0,1 1 0,0 1 0,0-1 0,1 1 0,-1 0 0,1 1 1,0-1-1,0 1 0,0 0 0,-6 9 0,-30 46 10,12-16 0,-37 43 0,7-7 10,40-57-18,1 0-1,-23 39 0,37-53-12,1 0 0,-1 1 0,2 0 0,-1 0 0,-1 17 0,-3 11 31,-39 135 2,39-142-19,3 1 1,0 0-1,3 0 0,3 60 0,0-18 3,-3-59-9,2-1 1,-1 0-1,6 24 1,-4-32 1,0-1-1,0 1 1,0-1-1,0 1 1,1-1-1,0 0 1,0 0 0,1 0-1,0-1 1,-1 1-1,1-1 1,5 4 0,92 74-59,-43-41 56,2-2 0,2-3 0,84 36 0,-80-40 18,43 15 16,1-6 0,173 42 0,-278-82-25,51 15-7,1-2 1,1-3-1,113 7 0,-166-18-4,44 1-3,1-2 0,0-2 1,-1-2-1,77-18 0,-77 7 30,-1-1 0,0-3 0,-2-2 0,0-2 1,-1-2-1,-2-1 0,-1-3 0,-1-1 1,-2-3-1,62-66 0,-80 75-7,-2-1 0,0-1-1,-2-1 1,23-49 0,-17 21 25,27-93 1,-44 120-24,-1 0-1,-2 1 1,-1-1 0,-2-43-1,-1 33 3,8-61-1,2 35 14,-3 0 0,-3-95-1,-4 142 9,-1 1-1,0 0 0,-2 0 0,0 0 0,-1 0 0,0 1 0,-1 0 0,-1 0 0,-1 0 0,0 1 0,-1 0 0,-1 1 0,0 0 0,-1 1 0,-1-1 0,0 2 0,0 0 0,-1 1 1,-1 0-1,-23-15 0,7 9 41,0 1 0,-1 1 0,-1 2 1,0 1-1,-1 2 0,0 1 0,0 1 0,-1 2 1,-51-3-1,-117 7 363,125 2-343,68 0-253,0 1 0,0 0 0,0 0 0,0 1-1,-17 6 1,24-8 53,0 1 0,-1 0 0,1 0-1,0 0 1,0 0 0,-1 0-1,1 0 1,0 1 0,0-1 0,0 1-1,1-1 1,-1 1 0,0 0 0,1 0-1,-1 0 1,1 0 0,-1 0 0,1 0-1,0 0 1,0 0 0,0 0 0,0 1-1,0-1 1,1 0 0,-1 1 0,0 3-1,1 9-4859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4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 5939,'1'0'8650,"0"13"-8632,-1 5 39,-2-1 1,0 0-1,0 1 1,-2-1-1,0 0 1,-1 0-1,-1-1 1,-12 25-1,-15 27-186,-40 63 0,49-93-2456,-40 45-1,60-80 1697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4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6243,'0'0'1392,"-15"110"-559,15-63-49,0 1-63,0-5-1,1-5-496,11-6-224,3-10 32,4-6 0,4-10-32,5-6 0,5 0-80,6-15-144,-23-4-993,-3 0-2448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48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9156,'0'0'3506,"49"113"-3042,-24-77-400,0-6-32,1-6 96,-3-5-16,-2-5-112,-6-4-672,-6-2-673,-9 1-640,0 1-960,-17-3-1249,-17 0 1873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49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0 315 4674,'0'0'8276,"50"-114"-8036,3 57-16,4-1-208,2 10-32,-4 14-1168,-38 31-1922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49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6451,'0'0'3842,"15"-12"-3784,37-33-45,-20 16-521,1 1 1,66-42-1,-98 70 473,28-12-755,-28 12 776,-1-1 0,1 1-1,-1 0 1,1 0 0,0 0 0,-1 0 0,1 0-1,-1-1 1,1 1 0,0 0 0,-1 0 0,1 1-1,0-1 1,-1 0 0,1 0 0,0 0 0,-1 0-1,1 0 1,-1 1 0,1-1 0,-1 0-1,1 1 1,0-1 0,-1 0 0,1 1 0,-1-1-1,1 1 1,-1-1 0,0 1 0,1-1 0,-1 1-1,1-1 1,-1 1 0,0-1 0,1 1 0,-1-1-1,0 1 1,0-1 0,0 1 0,1 0 0,-1-1-1,0 1 1,0 0 0,0 0 0,0 33 128,-2 1 1,-1-1-1,-2 0 1,-1 0-1,-12 37 1,-1 11-402,16-64-1962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9556,'0'0'4018,"37"89"-3746,-11-60 0,1-4-240,1-2-64,-3-6-624,-2-4-1025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3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9604,'0'0'3258,"3"23"-3239,10 77 5,-11-90-10,1 1 0,0-1 0,1 1 0,0-1 0,0 0 0,7 11 0,-9-17-24,1 0 1,-1-1 0,1 1 0,0-1 0,0 0-1,0 1 1,0-1 0,1-1 0,-1 1 0,1 0-1,0-1 1,0 0 0,-1 0 0,7 2 0,-8-3-10,0-1 1,-1 1-1,1-1 1,0 0 0,0 0-1,0 1 1,0-1 0,0-1-1,0 1 1,0 0-1,0 0 1,0-1 0,0 1-1,-1-1 1,1 1 0,0-1-1,0 0 1,0 0-1,-1 0 1,1 0 0,0 0-1,-1 0 1,3-3 0,2-2-11,-1 0 1,0-1-1,0 1 1,5-12-1,0 2-17,21-34-120,21-31 424,-15 33-3274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8 216 1329,'0'0'11381,"-7"-34"-11381,49-7 192,11-11-176,7-2-16,-37 32-2033,-4 10-2305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1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6115,'0'0'4274,"11"-2"-4293,-9 1 17,12-2 28,0 0-1,0 0 0,0 2 0,0 0 0,20 1 0,-33 0-28,1 1 0,-1-1 0,1 1 0,-1-1-1,0 1 1,1 0 0,-1 0 0,0 0-1,0 0 1,1 0 0,-1 0 0,0 0-1,0 0 1,0 0 0,0 0 0,0 1-1,0-1 1,-1 0 0,1 1 0,0-1 0,-1 1-1,1-1 1,-1 1 0,1-1 0,-1 1-1,0-1 1,1 1 0,-1-1 0,0 1-1,0 2 1,-3 51-213,3-55 215,-2 10-27,-1-1 0,0 1 1,-1-1-1,0 0 0,0 0 0,-1 0 1,0-1-1,-1 1 0,0-1 0,-8 9 0,-22 35 1022,35-51-976,1-1 1,0 0-1,0 1 0,0-1 0,0 1 0,0-1 0,0 1 1,0-1-1,0 0 0,0 1 0,0-1 0,0 1 0,0-1 0,0 1 1,0-1-1,1 0 0,-1 1 0,0-1 0,0 1 0,0-1 1,1 0-1,-1 1 0,0-1 0,0 0 0,1 1 0,-1-1 0,0 0 1,1 1-1,-1-1 0,0 0 0,1 0 0,-1 1 0,1-1 1,-1 0-1,0 0 0,1 0 0,-1 0 0,1 0 0,-1 1 0,0-1 1,1 0-1,-1 0 0,1 0 0,-1 0 0,1 0 0,-1 0 1,0 0-1,1-1 0,-1 1 0,1 0 0,32 1-333,-27-2 385,10 2-179,-11 0-187,1-1-1,-1 0 0,1 0 1,-1-1-1,0 1 1,1-1-1,5-2 0,10-7-2981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11685,'0'0'2113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1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6611,'0'0'624,"114"9"-592,-93-9 224,-6 0 353,-2 2 127,-3-2 0,-3 3-447,6 2-65,3-3-224,-11-2-176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3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8324,'0'0'3025,"124"-7"-2385,-75 7-383,0 0-145,-11 0-112,-9-3-1137,-12-1-960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4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6339,'-4'19'702,"2"-11"-634,-4 18 124,2-1 0,0 0 1,2 1-1,0 26 0,12 93 498,0 68-176,-9-128-384,0 59 26,-22 178 0,-62 207-38,65-419-107,11-73 20,2 0 0,2 0 1,3 75-1,0-109-29,1 1 0,0-1 0,-1 1 0,1-1 0,1 0 0,-1 0 0,0 1 0,1-1 0,-1 0 0,1 0 0,0 0 0,0 0 0,0-1 0,1 1 0,-1-1 0,1 1 0,-1-1 0,1 0 0,0 0 0,0 0 0,0 0 0,0 0 0,0-1 0,7 3 0,-6-2-133,1-1 0,0 0 0,0 0 0,0 0 0,0-1 0,0 1 0,0-1 0,0-1 0,0 1 0,0-1 0,0 1 0,0-1 0,0-1 0,0 1 0,0-1 0,4-2 0,-7 3-39,1-1 1,-1 0 0,0 0-1,1 0 1,-1 0-1,0 0 1,0 0 0,-1 0-1,4-5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4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5202,'0'0'1153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5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15 10293,'0'0'3140,"7"-2"-3250,16-2-273,1 0-1,0 2 0,0 0 1,0 2-1,37 3 0,-59-2 350,1-1 1,-1 1-1,1-1 0,-1 1 1,0 0-1,1 0 0,-1 0 0,0 0 1,0 0-1,1 1 0,-1-1 1,0 1-1,0 0 0,0-1 1,-1 1-1,1 0 0,0 0 1,-1 0-1,1 0 0,-1 0 0,0 1 1,0-1-1,1 0 0,-2 1 1,1-1-1,0 0 0,0 1 1,0 4-1,1 8 40,0-1 1,-1 1 0,-2 28-1,0-18 11,-2 17 11,-2 0-1,-1 0 1,-20 66-1,-3 17 37,22-81-207,-4 21 903,-24 76-1,30-124-457,-1-1 0,0 1 0,-1-1 0,-1 0 0,-1-1 0,0 0 0,-1 0 0,-1-1 0,-18 20 0,23-29-209,0-1-1,-1 1 0,1-1 1,-1 0-1,0-1 0,0 0 1,-1 0-1,1 0 0,0-1 0,-1 0 1,-13 2-1,13-3-494,1-1 0,-1 0 0,0 0-1,1 0 1,-1-1 0,-13-3 0,6-6-4531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6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4226,'0'0'0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6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1201,'0'0'11733,"93"-2"-11061,-64 5-432,-5-1-240,-3-2 48,-8 0-96,-3 0-112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2465,'0'0'2257,"70"53"-2129,-64-46-128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0 7043,'-5'17'1353,"-131"591"-486,119-468-274,2 281-1,15-363-238,0-53-299,0 0 0,0 0-1,1-1 1,-1 1 0,1 0-1,0 0 1,0-1 0,1 1-1,0 0 1,0-1 0,0 0-1,0 1 1,0-1 0,1 0-1,0 0 1,5 6 0,-3-6-34,-1-1 1,1 1 0,0-1-1,0 0 1,0-1 0,0 1-1,1-1 1,-1 0 0,1 0-1,-1 0 1,1-1 0,0 0-1,10 0 1,-5 1-76,-6-1-51,0-1 1,0 1-1,0-1 0,0 0 1,0 0-1,0 0 0,0-1 1,0 0-1,0 0 0,0 0 1,5-2-1,15-16-2936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59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12822,'0'0'1232,"64"109"-1184,-29-76 0,1-4-48,0-2-112,-6-3-1953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0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1 373 12518,'0'0'2081,"46"-133"-1857,3 73-144,10-1-16,7 3-64,6 10-993,-43 37-3217,-6 10-3041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5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0 149 10245,'0'0'98,"17"-15"-666,4-3 586,109-90-212,-127 106 184,-3 1 8,0 1 0,1-1 0,-1 1 0,1 0 0,-1-1 0,1 1 0,-1 0 0,1-1 0,-1 1 0,1 0 0,0-1 0,-1 1 0,1 0 0,-1 0 0,1 0 0,0 0 1,-1 0-1,1 0 0,-1 0 0,1 0 0,0 0 0,0 22-6,1 32 328,-1-19-1252,-5 48-1,0-57-5123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5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11701,'0'0'977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5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8564,'0'0'1697,"0"41"-5459,0-32 1073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0 896,'0'24'1929,"-2"83"4316,-5-37-6210,5-37-2401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7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0 704,'0'0'8724,"0"130"-8660,-1-89 16,-7-5-48,-2-7-32,1-7 16,-2-5 48,-3-6-64,1-6-80,2-5-528,1 0-576,-1-24-3427,5-10 2130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9861,'0'0'1312,"0"75"-11380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8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7876,'0'0'4690,"-15"109"-4578,9-71-48,1-6-64,3-6-624,0-6-321,2-10-1056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1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1 558 6403,'0'0'1710,"17"-6"-1446,-8 3-285,0 1 9,0 0 0,0-1 1,-1-1-1,1 1 1,-1-2-1,0 1 0,0-1 1,-1 0-1,1 0 1,-1-1-1,-1 0 0,1-1 1,9-11-1,-1-5 39,-2-1 0,0 0 0,-2-1 0,0 0 0,-2-1 0,-1 0 1,-1-1-1,-1 0 0,-1 0 0,-2 0 0,-1 0 0,0 0 0,-5-45 0,3 69 55,-1 0 0,1 1 0,0-1 0,-1 0 0,0 1 0,1-1 0,-1 1-1,0-1 1,0 1 0,-1-1 0,1 1 0,-1-1 0,1 1 0,-1 0 0,1 0 0,-1 0 0,0 0 0,0 0 0,0 0 0,0 1 0,-1-1 0,1 1 0,-5-3 0,1 2 371,-1 0 1,0 0-1,-1 0 1,1 1-1,0 0 1,0 1-1,-12 0 0,16 0-420,0 1 0,0-1 0,0 1 0,0 0-1,0 0 1,0 0 0,0 1 0,0-1 0,1 1 0,-1 0-1,0-1 1,1 1 0,0 0 0,-1 1 0,1-1-1,0 0 1,0 1 0,0-1 0,0 1 0,1-1-1,-1 1 1,1 0 0,-1 0 0,1 0 0,-1 3-1,-5 13 116,1 0-1,-6 35 0,11-49-145,-13 83 2,-6 137-1,18 94-71,3-173-26,-1-144 76,0 7-290,0 0 1,1 0 0,0 0-1,3 13 1,-4-22 275,0 0-1,1 0 1,-1 1-1,0-1 1,0 0 0,1 0-1,-1 0 1,0 0-1,0 0 1,1 0 0,-1 0-1,0 0 1,1 0-1,-1 0 1,0-1 0,0 1-1,1 0 1,-1 0-1,0 0 1,0 0 0,1 0-1,-1 0 1,0 0-1,0-1 1,1 1 0,-1 0-1,0 0 1,0 0-1,0-1 1,1 1 0,-1 0-1,0 0 1,0-1 0,0 1-1,0 0 1,0 0-1,0-1 1,1 1 0,-1 0-1,0 0 1,0-1-1,41-76-931,29-46 1160,-58 104-190,1 0-1,1 2 1,0-1 0,1 2-1,1 0 1,1 1 0,29-21-1,-44 35-39,0 0-1,-1 0 0,1 0 0,0 0 0,0 0 1,0 0-1,0 1 0,0-1 0,0 1 0,0 0 1,-1-1-1,1 1 0,0 0 0,0 0 0,0 0 1,0 0-1,0 0 0,4 2 0,-5-2 49,1 1 0,-1 0 0,0 0 0,1 0 0,-1 0 0,0 0 0,0 0 0,0 1 0,0-1 0,0 0 0,0 1 0,0-1 0,0 0 1,0 1-1,-1-1 0,1 1 0,-1 0 0,1 1 0,2 9 246,-1 0 1,-1 0-1,0 0 1,-2 24 0,1-19-143,0-12-320,0 6 401,0 1 1,1-1-1,3 20 1,-4-30-305,0 0 0,1 0 0,-1 1 0,0-1 0,0 0 0,1 0-1,-1 0 1,0 0 0,1 1 0,-1-1 0,1 0 0,0 0 0,-1 0 0,1 0 0,0 0 0,-1 0 0,1-1 0,0 1-1,0 0 1,0 0 0,0 0 0,0-1 0,0 1 0,0 0 0,0-1 0,0 1 0,0-1 0,1 0 0,-1 1 0,0-1-1,0 0 1,0 1 0,0-1 0,1 0 0,-1 0 0,0 0 0,0 0 0,0 0 0,1-1 0,-1 1 0,0 0 0,0 0-1,0-1 1,1 1 0,-1-1 0,1 0 0,18-14-5047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4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128 108 10933,'-106'-90'1785,"85"72"-1092,21 35-667,0 0 0,1-1-1,1 1 1,1-1 0,0 1-1,10 25 1,-11-37-29,0 0 0,0 0-1,0-1 1,1 1 0,0-1 0,-1 0 0,2 0 0,-1 0-1,0 0 1,1-1 0,0 1 0,0-1 0,0 0-1,0 0 1,0 0 0,1 0 0,-1-1 0,1 0-1,0 0 1,0 0 0,-1-1 0,1 1 0,0-1-1,0 0 1,1-1 0,6 1 0,-1-1 9,0-1 0,-1 0 0,1 0 0,0-1-1,-1-1 1,0 1 0,1-2 0,-1 0 0,-1 0 0,1 0 0,14-10 0,-10 4-422,-1 0-1,0 0 1,-1-1-1,0 0 1,-1-1-1,20-27 1,-18 18-1852,-10 13-731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6083,'0'0'5634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09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7059,'0'0'3650,"-68"120"-3618,57-79-80,7-7-176,4-8-993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0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10773,'0'0'0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6051,'0'0'1184,"-46"106"-1120,39-65-48,1-4 96,4-4-16,2-3-96,0-7-80,10-8-960,-1-15-2242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1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5362,'0'0'1345,"50"89"-433,-50-34-495,0-1-97,-12 4-64,-14 4-176,-5 3 64,-7 0-144,19-46-3810,0-7-1088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2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 8436,'0'0'720,"-14"89"-64,-8-31 305,-3 7-577,-5 6-320,-5 1-64,-1-7-800,21-51-1777,0-7-3442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2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7828,'0'0'2369,"0"121"-2145,-7-80-112,-1-1 48,6-8-160,2-6-544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3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8900,'0'0'2193,"0"119"-2065,0-57-112,0-2-16,-19-2-32,-5-5-784,-7-5-609,-3-11-1280,0-11-449,19-26 961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3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8436,'0'0'1825,"-59"89"-1649,40-12-128,6 15 160,7 10-192,6 8 0,4-4-16,28-9-464,-11-71-1873,4-14-3554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10773,'0'0'1969,"42"88"-1457,-23-59-144,3 0-112,-1-3-144,0-4 0,-2-3-112,-4-5-496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4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5282,'0'0'5219,"22"98"-3987,-20-44-463,0-1-401,-2 2-272,2-11 64,2-9-144,0-11-16,1-16-1761</inkml:trace>
  <inkml:trace contextRef="#ctx0" brushRef="#br0" timeOffset="1">118 19 7796,'0'0'4834,"27"-19"-16247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1 286 8532,'0'0'3970,"49"-123"-3826,14 62-16,9-3-128,-42 42-865,-5 7-3457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4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9092,'0'0'2932,"-4"18"-2614,4-18-317,-10 45 79,-8 79-1,18-101-1429,21-42-2521,-4 0 3127,19-27 0,-19 25 1196,0 0-1,25-24 0,-41 44-361,0 0-1,0 0 1,-1 0-1,1 0 1,0 0-1,0 1 1,0-1-1,0 0 1,0 1-1,1-1 1,-1 1-1,0-1 1,0 1-1,0 0 1,0-1-1,1 1 1,-1 0-1,0 0 1,0 0-1,1 0 1,1 0 0,-2 0-50,0 1 1,0-1 0,-1 1 0,1 0 0,0 0-1,0-1 1,0 1 0,-1 0 0,1 0 0,0 0-1,-1-1 1,1 1 0,-1 0 0,1 0 0,-1 0-1,0 0 1,1 0 0,-1 0 0,1 2 0,0 8 8,1 0 1,-2 0 0,0 19 0,0-20 63,0 24-716,0-18-2412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5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0 960,'0'0'11294,"-8"10"-10761,0-2-460,1 1-1,0 0 1,0 1 0,1-1-1,0 1 1,1 1 0,0-1-1,-5 17 1,1 12 59,2 0 0,1 1 1,3-1-1,1 50 0,1-85-141,1 1-1,0-1 0,1 1 1,-1-1-1,1 1 0,0-1 1,0 0-1,0 1 0,1-1 1,0 0-1,-1 0 0,1 0 0,1 0 1,-1 0-1,1 0 0,-1-1 1,5 5-1,-3-5-293,0 0 1,0-1-1,0 1 0,0-1 0,1 0 1,-1 0-1,1 0 0,0 0 0,0-1 1,-1 0-1,1 0 0,0 0 0,0-1 1,0 1-1,6-2 0,-8 2-26,-1-1-1,1 0 1,-1 0-1,1-1 1,-1 1-1,1 0 1,-1-1-1,1 1 1,-1-1-1,0 0 1,1 0-1,-1 0 1,0 0-1,0 0 1,0-1-1,0 1 1,0-1-1,0 1 1,3-4-1,4-13-1460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5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1 496,'0'0'8980,"0"116"-8964,0-84 240,-6 1 241,-4-8-225,3-4-224,-3-4-48,1-10-208,-1-7-1825,1 0-1265,3-19 865,6-22 1761,0 17-833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5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1137,'0'0'6947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6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6099,'0'0'3505,"24"136"-2672,-24-69-113,0 5-32,0 5-191,0-2-225,-17-2-16,-7-3 16,-5-8-144,-1-7-64,3-11-48,10-15-16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7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4050,'0'0'5098,"23"2"-5237,0-1 140,-8-1-3,-1 1 0,1 0 0,-1 1 0,0 1 1,0 0-1,0 1 0,0 1 0,15 7 0,-16-6-99,-1 0-1,0 1 0,0 1 0,-1 0 1,0 0-1,0 1 0,-1 0 0,-1 1 0,11 13 1,-13-14-7,-1 1 1,-1 0 0,1 1 0,-2-1-1,1 1 1,-1 0 0,-1 0-1,0 0 1,-1 0 0,0 1 0,1 16-1,0 331 36,-5-191 288,13 424 331,-11-589-544,4 538 1024,-5-518-883,-2 0 0,0 0 0,-2 0 0,0-1-1,-1 1 1,-2-1 0,-14 30 0,18-44 36,0 1-1,-1-1 1,-1 0-1,1-1 1,-1 1 0,-1-1-1,1 0 1,-1 0-1,0-1 1,-1 0 0,1 0-1,-1-1 1,0 0-1,-1-1 1,1 1-1,-1-2 1,0 1 0,0-1-1,0 0 1,-15 2-1,1-3-5,-37-1-1,34-1-111,25 0-115,-1-1 1,1 1 0,0 0 0,0 0-1,-1-1 1,1 1 0,0-1 0,0 1 0,0-1-1,-1 0 1,1 1 0,0-1 0,0 0-1,0 0 1,0 0 0,0 0 0,1 0-1,-1 0 1,0 0 0,0 0 0,1 0 0,-1 0-1,0 0 1,1-1 0,-1 1 0,1 0-1,-1 0 1,1-1 0,0 1 0,0 0-1,0 0 1,-1-3 0,1-1-826,-1-1 1,1 0-1,0 1 0,1-1 0,-1 0 1,1 1-1,2-9 0,8-10-3011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7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13286,'0'0'1313,"131"19"-1313,-82-10 16,8-4-16,2-5-1489,-40 0-2145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10917,'0'0'1635,"23"0"-1341,74 6 239,-89-5-499,0 1 0,0 0 0,0 1-1,-1 0 1,1 0 0,-1 0 0,0 1-1,0 0 1,0 1 0,0-1 0,-1 1-1,0 1 1,0-1 0,0 1 0,-1 0-1,0 0 1,0 1 0,0 0 0,3 7-1,-4-7-12,0 1-1,0-1 1,-1 1-1,0 0 0,-1 0 1,0 0-1,0 1 1,-1-1-1,0 0 0,0 1 1,-1-1-1,0 1 1,-1-1-1,1 0 0,-2 1 1,1-1-1,-1 0 1,-5 14-1,-1-3 49,0-1 1,-1-1-1,-1 0 0,0 0 0,-2 0 1,-22 25-1,14-20-569,-1-1 0,-43 35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8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12150,'0'0'2977,"95"120"-2689,-55-67-144,7-4-64,3-4-32,1-6-48,-7-6-256,-12-1-1329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5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30 173 8452,'0'0'5202,"3"18"-4543,0 20-412,-1 0-1,-3 45 0,-3 240-201,5-255-3486,-1-1-3373,-1-88 6601,-2-1 1,-8-36-1,-1-5 1790,8 35 670,2 1-1,1-43 0,2 69-2209,-1-1-1,1 1 0,-1 0 0,1 0 0,0 0 0,-1 1 0,1-1 1,0 0-1,0 0 0,0 0 0,0 0 0,0 1 0,0-1 0,0 0 1,0 1-1,0-1 0,0 1 0,0-1 0,0 1 0,0 0 0,0-1 1,0 1-1,1 0 0,-1 0 0,0 0 0,0 0 0,2 0 0,43-2-125,-37 3 170,24-1-40,0 0 1,0-3-1,0 0 1,-1-2 0,37-11-1,-60 13-77,-1 1 1,1-2-1,-1 1 0,0-1 0,0-1 0,0 0 0,0 0 0,-1 0 1,0-1-1,0 0 0,0 0 0,-1-1 0,0 0 0,0 0 0,0 0 0,-1-1 1,-1 1-1,1-2 0,-1 1 0,0 0 0,-1-1 0,0 1 0,3-15 1,-3 4 34,0-1 1,-1 0-1,-1-1 0,-1 1 1,-4-38-1,2 47 182,0-1 0,0 1 0,-1 0 0,-1 0 0,0 0 0,0 1 0,-1-1 1,0 1-1,-1 0 0,0 1 0,-14-17 0,20 25-166,0 1 0,-1-1 1,1 0-1,-1 1 0,1-1 1,0 1-1,-1-1 0,0 0 1,1 1-1,-1-1 0,1 1 1,-1 0-1,0-1 0,1 1 1,-1-1-1,0 1 0,1 0 1,-1-1-1,0 1 0,1 0 1,-1 0-1,0 0 0,0 0 1,1-1-1,-1 1 0,0 0 1,0 0-1,0 1 0,1-1 1,-1 0-1,0 0 0,0 0 1,1 0-1,-1 1 0,0-1 1,1 0-1,-1 0 0,0 1 1,1-1-1,-1 1 0,0-1 1,1 1-1,-1-1 0,1 1 1,-1-1-1,1 1 0,-1-1 1,1 1-1,-1 0 0,1-1 1,-1 1-1,1 0 0,0-1 1,-1 2-1,-2 5 157,1 1 0,-1 0 0,1-1 0,-1 11-1,2-9-131,-9 57-204,3 0 0,3 1-1,7 101 1,-1-147-166,0-1-1,2 0 0,0 0 0,13 35 0,-13-44-26,1 1 0,0-1 0,1 0-1,0-1 1,1 1 0,0-1 0,1 0-1,0-1 1,10 10 0,-13-16 350,1 1 1,0-1-1,0 0 0,0 0 1,0 0-1,0-1 0,0 0 0,1 0 1,-1-1-1,1 0 0,0 0 1,-1 0-1,1-1 0,-1 0 1,1-1-1,7 0 0,-8 0 175,1 0 1,-1 1-1,1 0 0,-1 0 0,0 1 0,1-1 0,-1 1 1,0 1-1,1-1 0,-1 1 0,0 0 0,0 1 1,0-1-1,-1 1 0,1 0 0,7 6 0,22 29-1008,-30-28-2161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8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11493,'0'0'3346,"19"-87"-3346,67 34 96,22-7 0,11-3-96,-67 39-2353,-16 11-3618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10501,'0'0'1649,"21"-12"-1607,4-3-79,10-4-347,48-37 0,-69 45 11,-10 7 285,1 0-1,-1 1 0,1 0 0,0 0 0,0 0 0,0 1 0,10-5 0,-14 21 1309,-5 8-740,-2 1 1,-13 34 0,10-30-427,-10 38 0,16-44-49,0 1 1,1 22-1,2-5-2569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19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5939,'0'0'3297,"-17"87"-2785,8-69-255,3-5-145,6-1-112,0 0-48,0-5-897,8-5-1456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0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1409,'0'0'5906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0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77 5378,'-29'87'881,"12"-17"-305,10 1-224,7-5-224,0-6-96,9-11-32,18-14-144,-12-35-1392,-4 0-2226</inkml:trace>
  <inkml:trace contextRef="#ctx0" brushRef="#br0" timeOffset="1">557 0 5218,'0'0'2385,"42"139"-1504,-42-73-257,-4 8-368,-11 4-144,3-50-112,1-3-3281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1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10245,'0'0'1969,"106"115"-1809,-70-90-48,-3-1-112,-11 2-1825,-14-2-1088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1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0 230 336,'0'0'11173,"120"-118"-11045,-42 75-48,5-1-80,-48 28-2929,-13 8-3058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2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7619,'0'0'2866,"-41"121"-2386,27-68-32,5-2-176,5-5-192,4-10 16,0-10-96,6-7-48,13-11-880,3-6-1153,-12-2-1281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6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3730,'0'0'8003,"0"17"-7811,-1 0-120,1 0-6,0 0-1,-2 0 1,0 0 0,-7 23 0,2-13 25,-2-1 1,-1 1-1,-2-2 1,0 0 0,-23 35-1,35-94-5370,-1 20 3955,3-11-2115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7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6115,'0'0'2465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6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125 151 9764,'0'0'4869,"-7"16"-4623,-2 6-206,1 1 1,1 0-1,1 0 1,-6 44 0,4 65 85,5-52-343,-16 87 1,11-146-499,4-12-867,-8-73-9404,7-4 10153,-2-12 3130,3 51-678,-1-6 961,4 11 2070,23 23-3468,26 1-813,-16 1-224,0-1 1,44-7-1,-66 6-131,0-2 1,1 1 0,-1-2 0,0 1 0,0-1-1,-1-1 1,1 0 0,-1 0 0,0-1-1,0 0 1,9-8 0,-9 5-28,-1 1 0,0-1 0,0 0 0,-1-1 0,0 0 0,0 0 0,-1 0 0,-1-1 1,0 0-1,5-17 0,-5 9-20,0 0 0,-2 0 0,-1-1 1,0 1-1,-1-31 0,-2 44 52,1 0-1,-1 1 1,0-1-1,0 1 0,-1 0 1,1-1-1,-1 1 1,0 0-1,-1 0 1,-3-6-1,5 9 95,-1 0-1,1-1 1,-1 1 0,0 0-1,0 0 1,0 0 0,0 0-1,-1 0 1,1 0 0,0 1-1,-1-1 1,1 1 0,-1 0-1,0-1 1,1 1 0,-1 0-1,0 1 1,0-1 0,1 0-1,-1 1 1,-5-1-1,7 1-60,1 0-51,0 0 0,-1 0 1,1 0-1,0 0 1,0 1-1,-1-1 0,1 0 1,0 0-1,0 0 1,-1 0-1,1 0 0,0 0 1,0 0-1,0 0 1,-1 1-1,1-1 1,0 0-1,0 0 0,0 0 1,0 0-1,0 1 1,-1-1-1,1 0 0,0 0 1,0 1-1,0-1 1,0 0-1,0 0 0,0 0 1,0 1-1,0-1 1,0 0-1,0 0 1,0 1-1,0-1 0,0 0 1,0 0-1,0 1 1,0-1-1,0 0 0,0 0 1,0 0-1,0 1 1,0-1-1,0 0 0,0 1 1,-6 291-259,7-186-52,-2-85 25,1 0 0,1 1 0,0-1 0,2 0 0,1 0-1,1 0 1,10 30 0,-14-49 188,0 0 0,0-1 0,0 1 0,0 0-1,1-1 1,-1 1 0,1-1 0,-1 0 0,1 1 0,-1-1 0,1 0-1,0 0 1,-1 0 0,1 0 0,0 0 0,0 0 0,0-1-1,0 1 1,3 0 0,45 3 13,-5-2 195,-19 3-31,0-2 0,0-1 1,50-3-1,-25-1 56,-9 3 103,-1-2 1,0-2 0,66-13 0,-103 14-156,1 0-1,-1 0 1,1 0 0,-1 0 0,0-1 0,0 0 0,0 0 0,0 0 0,0 0-1,-1 0 1,0-1 0,1 0 0,-1 0 0,0 0 0,-1 0 0,1 0 0,-1 0-1,0-1 1,0 1 0,0-1 0,1-5 0,1-5 45,0 0 1,-1-1-1,-1 1 0,0-1 1,-1-19-1,-1 34-119,0-1 0,0 1 0,-1 0 0,1-1-1,0 1 1,-1 0 0,1 0 0,-1-1 0,1 1 0,-1 0 0,1 0 0,-1 0 0,0 0 0,0 0-1,1 0 1,-1 0 0,0 0 0,0 0 0,0 0 0,0 0 0,0 1 0,0-1 0,-1 0 0,1 1 0,0-1-1,0 1 1,0-1 0,-1 1 0,1-1 0,0 1 0,0 0 0,-1 0 0,-1 0 0,-1-1 31,0 1 1,0 0-1,0 0 0,0 0 1,0 0-1,-1 1 1,1 0-1,0 0 1,0 0-1,-4 2 1,3 0-33,1 0 0,-1 0 0,1 1 0,0-1 0,0 1 0,0 0 0,1 0 1,-1 0-1,1 1 0,0-1 0,0 1 0,1-1 0,-1 1 0,1 0 0,0 0 1,0 1-1,-1 7 0,-2 7-10,1 0 1,1 0-1,-1 28 1,3-35-1,1-1 0,1 1 1,-1 0-1,2 0 1,3 14-1,-4-23-7,1 1 0,-1 0-1,1-1 1,1 1 0,-1-1 0,0 1 0,1-1-1,0 0 1,0 0 0,0-1 0,1 1 0,-1 0-1,1-1 1,0 0 0,0 0 0,4 3 0,1-1-136,1-1-1,-1 1 1,1-2 0,-1 1 0,1-1 0,0-1 0,20 3 0,-15-4-1659,-1 0 0,0-1 0,15-2-1,-1-4-6483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29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8148,'0'0'1270,"16"-18"-1046,-3 5-186,125-128 140,-106 116-157,-30 24 411,-3 7-259,0 0 0,0 0 0,-1-1 0,0 1 0,0 0 0,0-1-1,-1 1 1,1-1 0,-1 0 0,-4 5 0,-8 17-122,9-13-35,0 0-1,2 1 0,-1 0 1,2 0-1,-4 30 0,5 7-3967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0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8132,'0'0'1200,"35"104"-912,-35-65-80,0 7-47,-4 9 127,-23 3-64,-9 4 48,-2-3-80,2-2-144,2-6 0,9-6-48,8-8-624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0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11349,'0'0'3170,"-17"89"-2722,-4-33-336,1 1 48,1-6-160,1-7 0,5-1 0,0-12-1377,-2-6-1696,-6-8-1073,-2-10-96,-2-7 2897,3 0 289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1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8964,'0'0'2465,"137"-31"-2289,-58 22 64,14 2-240,-55 6-1312,-3 1-4611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1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1 784,'0'0'12662,"42"50"-12134,-10-16-336,1 0-47,-1-2-65,-2-3-48,1-3 64,-3-2-96,-5-2-1313,-12 0-3057</inkml:trace>
  <inkml:trace contextRef="#ctx0" brushRef="#br0" timeOffset="1">69 244 12902,'0'0'2017,"95"-113"-1969,-46 79 48,-2 5-96,1 5-576,-4 10-2290,-10 12-1744,-8 2-96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1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0 896,'0'0'9565,"18"1"-9563,56 5 57,-72-6-55,1 0 1,-1 0-1,1 1 1,-1 0-1,1-1 0,-1 1 1,1 0-1,-1 0 0,0 0 1,0 0-1,0 1 0,0-1 1,1 1-1,-2-1 0,1 1 1,0 0-1,0 0 0,0-1 1,-1 1-1,1 0 0,-1 1 1,0-1-1,0 0 0,1 0 1,-1 1-1,-1-1 1,1 0-1,1 5 0,-1-1 44,-1 0 1,1 1-1,-1-1 0,-1 0 0,1 0 1,-1 0-1,0 0 0,0 0 0,-3 6 0,-2 4 39,-2 0 0,1 0 0,-19 25-1,19-31-54,0 0 0,1 0 0,0 0 0,1 1 0,0 0 0,1 0 0,0 0 0,0 0 0,1 1 0,1-1 0,-2 19 0,4-29-44,0 1 0,1-1 0,-1 1 0,0 0 0,1-1 0,-1 0 0,1 1 0,-1-1 0,1 1-1,-1-1 1,1 0 0,0 1 0,0-1 0,0 0 0,0 1 0,0-1 0,0 0 0,0 0 0,0 0 0,0 0-1,1 0 1,-1-1 0,0 1 0,1 0 0,-1 0 0,1-1 0,-1 1 0,0-1 0,1 1 0,-1-1-1,1 0 1,-1 1 0,1-1 0,2 0 0,7 1-274,0-1 1,0 0-1,20-3 0,-21 1 14,5 0-832,0-1 0,-1-1 0,1 0 0,-1-1 0,22-10 0,-9-2-982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1 384,'12'14'11005,"-12"-11"-10477,-1 23 3040,-15 39-5677,8-39 3166,-4 47-1554,11-41-4795,20-54-1543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3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32,'0'0'10629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6275,'0'0'2705,"-50"96"-2625,29-28 176,-3 6 353,3 3-145,6-4 80,5-3-336,10-10-96,0-12-80,6-12 0,26-16-32,6-15-1697,8-5-1472,-26-13-625,-2-11 2322</inkml:trace>
  <inkml:trace contextRef="#ctx0" brushRef="#br0" timeOffset="1">733 234 5523,'0'0'1936,"13"122"-879,-13-64-513,-15 5-160,-10-2-272,1-3-112,-5-6-2209,1-11-1680,16-38 1776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5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0 496,'0'0'11899,"0"17"-11630,1-7-209,-1 7 24,1 0 0,1 0-1,1 0 1,0 0 0,6 18 0,26 46 88,-23-58-407,-2 1 0,9 30 0,-18-53 15,-1 0-1,1 0 1,-1 0 0,1 0 0,-1 1-1,0-1 1,1 0 0,-1 0 0,0 0-1,0 0 1,0 0 0,0 0 0,0 1 0,0-1-1,0 0 1,-1 0 0,1 0 0,0 0-1,-1 0 1,1 0 0,0 0 0,-1 0-1,1 0 1,-1 0 0,0 0 0,1 0-1,-1 0 1,0 0 0,0 0 0,-1 1-1,-1-1-251,0 0-1,0-1 0,0 1 0,-1 0 0,1-1 0,0 0 0,0 0 0,-1 0 0,-2-1 0,-9 1 1078,9 0-724,-1 0-1,1-1 1,-1 0-1,1 0 1,-1-1 0,1 1-1,0-1 1,0-1-1,0 1 1,0-1 0,-9-6-1,1-1 190,1 0 0,1-1 0,-13-14 0,-25-22 12806,51 46-12863,1 0 1,0 0-1,0 0 1,0 0-1,-1 0 1,1 1 0,0-1-1,0 0 1,0 1-1,0 0 1,4-1-1,-2 0 9,147-38 379,-40 8-1645,-37 15-2651,-56 14 1602,0 0 1,20 1-1,-15 1 660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8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10037,'0'0'5661,"3"17"-5613,4 29-76,3 93 0,-10-57-1890,1-84 1852,-1-1 1,1 1 0,-1 0 0,1 0 0,-1 0-1,1 0 1,0 0 0,0 0 0,0 1 0,0-1-1,2-2 1,4-8 87,6-19 372,12-44 0,-14 40 233,18-42 0,-25 67-531,1 1 1,0 0-1,1 1 1,0-1-1,0 1 1,0 0-1,1 0 1,1 1-1,8-7 1,-16 13-93,1 0 1,0 1-1,-1-1 0,1 1 1,0-1-1,-1 0 0,1 1 1,0-1-1,0 1 0,0 0 1,-1-1-1,1 1 0,0 0 0,0-1 1,0 1-1,0 0 0,0 0 1,0 0-1,-1 0 0,1 0 1,0 0-1,0 0 0,0 0 1,0 0-1,0 0 0,0 1 1,0-1-1,0 0 0,-1 1 1,1-1-1,0 0 0,0 1 1,0-1-1,-1 1 0,1-1 0,0 1 1,-1 0-1,1-1 0,0 1 1,-1 0-1,1-1 0,-1 1 1,1 0-1,-1 0 0,1-1 1,-1 1-1,1 0 0,-1 0 1,0 1-1,3 7 41,0-1-1,-1 1 1,0 0-1,0 11 1,0-5 23,5 34-512,-2-1 0,-2 54 1,-2-105-256,7-21 704,0 1 100,0 0 1,22-42 0,-25 58-88,-1 0 0,1 0 0,0 1 0,0-1 0,1 1 0,0 0 0,0 1 0,1 0 0,-1 0 0,1 0-1,0 1 1,0 0 0,8-3 0,-1 1-16,0 1 0,0 1 0,0 1 1,0 0-1,0 0 0,1 2 0,-1 0 0,17 1 0,-28 0 0,-1 1 0,1 0-1,-1-1 1,0 1 0,1 0 0,-1 1 0,0-1 0,0 0 0,0 1-1,1-1 1,-2 1 0,1 0 0,0-1 0,0 1 0,0 0-1,-1 0 1,1 0 0,-1 0 0,0 1 0,2 3 0,20 50 20,-11-18-67,-8-21-281,1-1 0,0 0 0,2 0 0,12 24 0,-16-36 98,-1 0 1,1 0 0,1 0 0,-1-1 0,0 1 0,1-1 0,0 0-1,0 1 1,0-2 0,0 1 0,0 0 0,0-1 0,1 0 0,-1 0-1,1 0 1,0-1 0,0 1 0,-1-1 0,1 0 0,8 0 0,1 0-788,0 0-1,0 0 1,1-2 0,-1 0 0,17-3 0,-27 3 1062,0 0 0,0 0 0,-1-1 0,1 1 0,0-1 1,-1 0-1,1 0 0,-1-1 0,0 1 0,0 0 0,0-1 0,0 0 1,0 0-1,0 0 0,-1 0 0,1 0 0,-1-1 0,0 1 0,0-1 1,0 1-1,-1-1 0,1 0 0,0-4 0,1-5 831,-1 1 0,0-1 1,-1 0-1,0 0 0,-2-20 0,0 4 493,1 25-1055,0-1-1,-1 1 0,0 0 1,1 0-1,-1 0 0,-1-1 1,1 1-1,0 0 0,-1 1 0,0-1 1,-4-6-1,5 8-189,0 0-1,-1 1 0,1-1 1,0 1-1,-1-1 1,1 1-1,-1 0 1,0 0-1,1-1 1,-1 1-1,0 0 1,0 1-1,0-1 1,0 0-1,0 0 1,0 1-1,0-1 1,0 1-1,0 0 0,0-1 1,0 1-1,0 0 1,0 0-1,0 0 1,-4 1-1,4 0-99,1 0 0,-1-1-1,0 1 1,1 0 0,-1 0 0,0 0-1,1 0 1,0 0 0,-1 1 0,1-1-1,0 0 1,-1 1 0,1-1-1,0 1 1,0-1 0,0 1 0,-1 2-1,-13 33 56,11-26-46,-5 11-48,1 0 1,1 1-1,1 0 0,1 0 1,2 0-1,0 1 0,1-1 0,2 33 1,0-55-53,0 0 1,1 0 0,-1 0 0,0 1-1,1-1 1,-1 0 0,1 0 0,-1 0 0,1 0-1,0 0 1,-1 0 0,1 0 0,0 0-1,0 0 1,0 0 0,0 0 0,0-1 0,0 1-1,0 0 1,0 0 0,0-1 0,0 1-1,0-1 1,0 1 0,0-1 0,1 0 0,-1 1-1,0-1 1,0 0 0,1 0 0,-1 0 0,0 0-1,0 0 1,2 0 0,1 0-190,-1 0 0,0-1-1,1 1 1,-1-1 0,0 1 0,0-1 0,0 0 0,1-1-1,-1 1 1,0 0 0,0-1 0,5-3 0,-1-3-37,0 0 0,0 0 0,0 0 0,-1-1 0,0 0 1,-1 0-1,0 0 0,0-1 0,4-14 0,-4 9 430,0-1-1,-1 0 0,-1 1 1,0-2-1,0-27 2164,-3 74-949,0-28-1357,0 0 0,0 1 0,0-1-1,1 0 1,-1 0 0,1 1 0,-1-1 0,1 0 0,0 0 0,-1 0 0,1 0 0,0 0 0,1 0 0,-1 0 0,0 0 0,0 0 0,1-1 0,-1 1 0,1 0 0,0-1 0,-1 1 0,1-1 0,0 0 0,0 0 0,0 1 0,0-1-1,0 0 1,0-1 0,3 2 0,2 0-454,0-1-1,1 1 0,-1-2 0,1 1 1,-1-1-1,1 0 0,14-2 1,-13-3 269,13 2 3632,-16 17-3309,-2 0-1,1 0 0,2 20 0,-6-23-135,2 0-1,-1 0 1,1 0 0,1 0 0,0-1-1,0 1 1,1-1 0,7 11 0,-12-21-37,1 1 1,-1 0-1,0-1 1,1 1-1,-1-1 1,0 1-1,1-1 1,-1 1-1,1-1 1,-1 1-1,1-1 1,-1 1-1,1-1 1,-1 0-1,1 1 1,-1-1-1,1 0 1,0 0-1,-1 1 1,1-1-1,-1 0 1,1 0-1,0 0 1,-1 0-1,1 1 1,0-1-1,-1 0 1,1 0-1,0 0 1,-1-1-1,1 1 1,0 0-1,-1 0 1,1 0-1,-1 0 0,1-1 1,0 1-1,-1 0 1,1 0-1,-1-1 1,1 1-1,-1-1 1,1 1-1,-1 0 1,1-1-1,-1 1 1,1-1-1,-1 1 1,1-1-1,-1 1 1,0-1-1,1-1 1,13-32-258,-5 1 429,-2 3 598,2 0-1,1 0 1,1 1 0,18-33-1,-24 54-880,0 0 1,0 1-1,1 0 0,0 0 0,0 0 1,1 1-1,-1 0 0,9-6 0,-9 9-469,0-1 0,0 1 0,1 0-1,-1 0 1,1 1 0,-1 0 0,1 0 0,0 1 0,0 0-1,0 0 1,12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5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0,'0'0'10728,"8"30"-10851,-9-24 174,1-1 0,-1 0 1,0 1-1,0-1 0,0 0 0,-1 0 0,0 0 1,0 0-1,0 0 0,-1 0 0,-5 8 0,-3 2 407,-2 0-1,-15 15 0,15-17 10,0 1 0,-13 19 0,23-28-414,0-1 0,0 1 0,0 0 1,1 0-1,0 1 0,0-1 0,0 0 1,1 1-1,0-1 0,0 1 0,0 10 1,1-15-63,0 0 1,0 0 0,0 0-1,0 0 1,0 0 0,0 0-1,1 1 1,-1-1-1,0 0 1,1 0 0,-1 0-1,1 0 1,-1 0 0,1 0-1,0 0 1,-1 0 0,1-1-1,0 1 1,0 0-1,-1 0 1,1 0 0,0-1-1,0 1 1,2 1 0,-1-1-43,1 0 0,-1-1 0,1 1 0,0 0-1,-1-1 1,1 1 0,0-1 0,-1 0 0,1 0 0,3-1 0,3 1-203,-1-2-1,0 1 0,0-1 1,0-1-1,0 1 0,13-8 1,-1-2-1515,-1-2 1,0-1 0,25-26 0,-17 12-2293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6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7892,'0'0'2753,"2"19"-2073,0-5-544,3 18 369,-2 0 1,-1 61-1,-3-87-412,-1 1 0,0 0 0,0 0 0,0-1 0,-1 1 0,0-1 1,0 0-1,-1 0 0,0 0 0,0 0 0,0-1 0,-1 0 0,-5 6 1,1-2-14,-1 1 1,-1-2-1,1 0 1,-1 0 0,-24 12-1,35-20-105,-1 1 0,0-1 0,1 1 1,-1-1-1,0 0 0,0 1 0,1-1 0,-1 0 0,0 0 0,0 0 0,0 1 0,1-1 1,-1 0-1,0 0 0,0 0 0,0 0 0,1-1 0,-1 1 0,0 0 0,0 0 0,0 0 1,1 0-1,-1-1 0,0 1 0,1 0 0,-1-1 0,0 1 0,0-1 0,1 1 0,-2-2 1,1 1-197,0-1 0,0 0 0,1 1 0,-1-1 0,0 0 0,1 0 0,-1 0 0,1 0 0,0 0 0,-1 0 0,1 1 0,0-4 1,1-6-1017,0 1 0,0-1 0,1 1 0,3-12 0,11-13-1367,-4 18 272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6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7059,'0'0'6483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6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4418,'0'0'1345,"-36"132"-625,23-59 208,0-1-720,3-7-63,7-9 79,3-8-128,0-9-96,0-16-400,15-16-1649,7-7-1713,-10-18 2657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7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 6371,'0'0'1216,"81"137"-31,-81-72-209,0 3-287,-9-1-513,-27-6 112,-14-3-144,-8-7-144,-7-3-480,2-7-1649,4-5-2529,42-34 3073,8-2-496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3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9332,'0'0'4066,"18"0"-3695,1130 0 3516,-909 16-3862,-44 0-13,-24-7 18,104 1 31,-215-10 1951,-60 12-3533,0 11-879,0-3-2782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08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3 3906,'0'0'8014,"-3"-1"-7826,1 1-1,0-1 1,0 1-1,-1 0 1,1-1-1,0 1 1,-1 0 0,1 1-1,-3-1 1,3 2-156,0-1 1,-1 1 0,1 0 0,0-1-1,0 1 1,0 0 0,0 0 0,1 1-1,-1-1 1,1 0 0,-1 1-1,-1 4 1,-15 37-23,11-24 35,-88 234 36,12 5 1,11 2-1,-39 283 0,87-370-21,-4 306 0,28-436-58,0 129 31,22 174-1,69 182 90,28-2-15,-36-161-72,-76-332-35,91 369 83,-72-317-59,3-2 0,65 131 0,-79-187-230,25 36 0,-33-55-735,0 0 1,1-1-1,15 14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3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5458,'0'0'4290,"118"79"-2385,-97-13-48,-10 11-864,-9 3-529,-2 2-288,-4-1-176,-26-4-80,-14-9-2321,20-54-4578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18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 8820,'0'0'2241,"-117"58"-1216,88-27-321,3 0 48,7 1-224,11 0 1,8 1-369,0-4-112,15-2-32,21-8-16,10-12 0,11-7-1249,-31-3-2096,-1-21-2050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1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0 411 5202,'0'0'6046,"13"-7"-6254,-2 1 154,-1-1 0,0 0 0,-1 0 0,0-1 0,0 0 0,0 0 0,-1-1 1,-1 0-1,12-17 0,-8 6-241,-1 0 0,-1 0 0,0-1 0,-2-1 0,0 0 0,-1 0 0,-2 0 0,0 0 1,-1-1-1,-1-23 0,-1 44 348,-1 1 0,0-1 0,0 0 0,-1 0 1,1 1-1,0-1 0,-1 0 0,1 1 0,-1-1 1,1 0-1,-1 1 0,0-1 0,1 0 0,-1 1 1,0-1-1,0 1 0,0 0 0,0-1 0,-1 1 1,1 0-1,0-1 0,-1 1 0,1 0 0,0 0 1,-1 0-1,1 0 0,-1 1 0,0-1 0,-1-1 1,-4 1 601,0-1 1,0 1 0,0 0 0,-1 1 0,-12 0 0,7 0 2,11 1-601,0-1 1,0 0-1,0 1 0,1-1 1,-1 1-1,0 0 0,0 0 0,0-1 1,1 1-1,-1 0 0,1 1 0,-1-1 1,1 0-1,-1 0 0,1 1 1,-1-1-1,1 0 0,0 1 0,0 0 1,0-1-1,0 1 0,0-1 0,0 1 1,0 0-1,0 2 0,-3 7 0,0 0-1,-4 22 1,7-30-43,-9 65 48,3 1 0,4 129 0,4-129-40,-2-46 1,2-1 0,7 41 1,-7-58-26,0 1 1,1 0-1,0 0 1,0 0-1,0-1 1,1 1-1,-1-1 0,1 0 1,1 0-1,-1 0 1,1 0-1,0 0 1,0-1-1,0 0 1,7 6-1,-9-8-35,1-1 0,-1 1-1,1-1 1,-1 0 0,1 0-1,0 0 1,-1 0-1,1 0 1,0 0 0,0-1-1,0 1 1,-1-1 0,1 0-1,0 0 1,0 0-1,0 0 1,0-1 0,0 1-1,-1-1 1,1 1 0,0-1-1,0 0 1,-1 0-1,1-1 1,-1 1 0,1 0-1,-1-1 1,1 1 0,-1-1-1,0 0 1,0 0 0,0 0-1,0 0 1,0 0-1,2-4 1,6-6-21,-1-1 1,0-1-1,-1 0 0,10-24 0,-18 37 68,10-25 7,-8 20-14,0 0 0,0 0 0,1 0 0,-1 0-1,5-5 1,-6 10 173,0 10-146,1 0-1,0-1 0,0 1 0,1 0 0,0-1 0,1 0 0,0 0 1,0 0-1,1 0 0,0 0 0,0-1 0,9 9 0,-11-12-47,0-1-1,0 0 1,1 0-1,-1-1 1,1 1-1,-1-1 1,1 1-1,0-1 1,0 0-1,0-1 1,0 1-1,5 1 1,1-1-480,1 0 0,-1-1-1,21 0 1,-29-1 469,-1 0 1,1-1-1,0 1 0,-1 0 0,1 0 0,-1-1 0,1 1 0,-1-1 1,1 0-1,-1 1 0,1-1 0,-1 0 0,1 0 0,-1 0 0,0 0 1,0 0-1,1 0 0,-1 0 0,1-2 0,1 0 14,-1-1 0,0 1 0,-1 0 0,1-1 0,-1 1 0,1-1 0,-1 0 0,1-3 0,0-9 194,0 0 0,0 0-1,-2-17 1,0 28-70,0 2 22,0 1-1,0 0 1,-1 0 0,1 0-1,-1-1 1,1 1-1,-1 0 1,0 0-1,0 0 1,0 0-1,0 0 1,0 0 0,0 0-1,0 0 1,-1 1-1,1-1 1,-1 0-1,1 1 1,-4-3 0,1 1 38,-1 0 1,0 0 0,1 1-1,-1-1 1,-1 1 0,1 1 0,-10-3-1,-5 0 158,-1 1 0,1 1 0,-25 1 0,45 1-401,-1 0 0,1 1 0,0-1 0,-1 0 0,1 0 0,-1 0 0,1 0 0,0 1-1,-1-1 1,1 0 0,0 0 0,0 1 0,-1-1 0,1 0 0,0 0 0,-1 1 0,1-1-1,0 0 1,0 1 0,0-1 0,-1 0 0,1 1 0,0-1 0,0 1 0,0-1 0,0 0 0,0 1-1,0-1 1,0 1 0,0-1 0,0 0 0,0 1 0,0-1 0,0 0 0,0 1 0,0-1 0,0 1-1,0-1 1,0 0 0,0 1 0,0-1 0,1 1 0,-1-1 0,0 0 0,0 1 0,0-1 0,1 0-1,-1 0 1,0 1 0,1-1 0,-1 0 0,1 1 0,10 16-2242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8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20 368,'0'0'13393,"-5"-4"-12710,-16-9-168,21 13-511,0 0 1,0 0 0,0-1-1,0 1 1,0 0-1,0 0 1,0 0-1,0 0 1,0 0 0,-1 0-1,1-1 1,0 1-1,0 0 1,0 0 0,0 0-1,0 0 1,0 0-1,-1 0 1,1 0-1,0 0 1,0 0 0,0 0-1,0 0 1,-1 0-1,1 0 1,0 0-1,0 0 1,0 0 0,0 0-1,0 0 1,-1 0-1,1 0 1,0 0 0,0 0-1,0 0 1,0 0-1,-1 0 1,1 0-1,0 0 1,0 0 0,0 0-1,0 0 1,0 1-1,0-1 1,-1 0-1,1 0 1,0 0 0,0 0-1,0 0 1,0 0-1,0 1 1,0-1 0,0 0-1,0 0 1,0 0-1,0 0 1,0 0-1,0 1 1,-1-1 0,1 0-1,0 0 1,0 0-1,0 0 1,0 1-1,0-1 1,0 0 0,-15 82 358,3 0 1,-2 141 0,13 24-220,1-238-138,-1 0 0,0 0 0,-4 15 0,4-23-6,1 0 1,0 1-1,0-1 1,0 0-1,-1 0 1,1 0-1,-1 0 1,1 0-1,-1 0 1,1 0-1,-1 0 0,1 0 1,-1 0-1,0 0 1,0 0-1,1-1 1,-1 1-1,0 0 1,0 0-1,0-1 1,0 1-1,0 0 1,0-1-1,0 1 1,0-1-1,0 0 1,0 1-1,0-1 1,0 0-1,0 1 1,-1-1-1,1 0 1,0 0-1,0 0 1,0 0-1,0 0 1,0 0-1,-3-1 1,3 0-44,0 0 1,-1 0 0,1 0-1,0 0 1,0 0 0,0 0-1,0 0 1,0 0 0,0-1 0,0 1-1,0 0 1,0-1 0,1 1-1,-1-1 1,0 1 0,1-1-1,-1-2 1,-6-32-431,5 26 419,-2-10 13,2-1 0,0 1 0,1-23 0,1 35 32,0 1 0,1 0 0,0-1 0,1 1 0,0 0 0,0 0 0,0 0 0,1 0 0,0 0 0,0 0 0,9-11 0,16-20-140,2 2 0,2 2 0,1 0 0,71-54 1,-102 87 143,19-11-35,-21 12 42,0 0 0,1-1-1,-1 1 1,1 0 0,-1 0-1,1 0 1,-1 0-1,1-1 1,-1 1 0,1 0-1,-1 0 1,1 0 0,-1 0-1,0 0 1,1 0-1,-1 0 1,1 1 0,-1-1-1,1 0 1,-1 0 0,1 0-1,-1 0 1,1 1 0,-1-1-1,0 0 1,1 0-1,-1 1 1,0-1 0,1 0-1,-1 1 1,1-1 0,-1 0-1,0 1 1,0-1 0,1 0-1,-1 1 1,0-1-1,0 1 1,1-1 0,-1 1-1,0-1 1,0 0 0,0 1-1,0 0 1,10 66 426,-1-1-1077,1-26-2839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0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7043,'0'0'7665,"-12"0"-7067,-33 5-284,44-5-308,0 0-1,0 1 0,0-1 0,0 0 0,1 1 0,-1-1 0,0 1 0,0-1 0,0 1 0,0 0 0,1-1 0,-1 1 0,0 0 0,1-1 1,-1 1-1,0 0 0,1 0 0,-1 0 0,1 0 0,-1-1 0,1 1 0,0 0 0,-1 0 0,1 0 0,-1 2 0,1 23-7,0-18 19,0 10 12,1 0-1,0 0 1,2-1-1,0 1 1,7 22-1,-7-31-59,-1 1 0,1-1 0,-1 0 0,-1 1 0,0 0 0,0-1 0,-1 12 0,-1-20 14,0 0 0,1 1 1,-1-1-1,0 0 0,0 0 0,0-1 1,1 1-1,-1 0 0,0 0 0,0 0 1,0 0-1,0-1 0,-1 1 0,1-1 1,0 1-1,0-1 0,0 1 0,0-1 1,-1 1-1,1-1 0,0 0 0,-2 0 0,1 1-278,-1 0 0,1-1 0,-1 1 0,0-1 0,1 0 0,-1 0 0,0 0 0,1 0 0,-1-1 0,-2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0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2097,'0'0'1953,"17"-1"-126,35-1-634,77-5 791,-110 5-1877,-1 0 0,0-1 0,0-2 0,34-11-1,-45 12-94,0 1 1,0-1-1,-1 0 0,1 0 0,-1-1 0,0 0 0,-1 0 0,1 0 0,-1-1 0,5-6 0,-7 8-31,0 0-1,-1 0 1,0-1-1,0 1 1,0-1 0,0 1-1,-1-1 1,1 1-1,-1-1 1,-1 0-1,1 0 1,-1 0 0,1 1-1,-1-1 1,-1 0-1,0-9 1,0 13 40,1 0 0,-1 0 0,0 0 0,1 0 0,-1 0 0,0-1 0,1 1 0,-1 1 0,0-1 0,0 0 0,0 0 0,0 0 0,0 0 0,0 1 0,0-1 0,0 0 0,0 1 0,0-1-1,0 1 1,-1-1 0,1 1 0,0 0 0,0-1 0,-1 1 0,1 0 0,-3 0 0,-39-1 1381,30 1-665,9 0-578,0 0-1,0 0 1,0 1-1,-1-1 1,1 1 0,0 0-1,0 0 1,0 1-1,0-1 1,1 1-1,-1-1 1,0 1-1,-4 4 1,6-4-107,-1 0 1,1 0-1,0 1 0,0-1 1,1 1-1,-1-1 1,0 1-1,1 0 0,-1-1 1,1 1-1,0 0 0,0 0 1,0 0-1,0 0 1,1 0-1,-1 0 0,1 0 1,0 5-1,-1-3-56,1 0 1,0 0-1,0 0 0,0 0 0,1 0 1,-1 0-1,1 0 0,0 0 1,1 0-1,-1 0 0,1-1 0,0 1 1,0-1-1,0 1 0,1-1 1,0 0-1,0 0 0,0 0 0,0 0 1,0 0-1,1-1 0,0 1 0,-1-1 1,1 0-1,1 0 0,-1-1 1,0 1-1,1-1 0,-1 0 0,1 0 1,0 0-1,5 1 0,4 1-1379,1-1 0,0 0-1,0-1 1,0-1 0,23 0-1,-24-1-4528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0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6195,'0'0'5843,"97"29"-5843,-84-24-481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1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288 375 5971,'0'0'5888,"-16"-3"-4645,4 1-1032,-5-3 119,1 2 1,-1 1-1,0 0 1,0 1-1,0 0 0,-20 3 1,31 0-282,0 0 0,0 0 0,1 0 0,-1 0 0,1 1 0,-1 0 0,1 0 0,0 0 0,0 1 0,1 0 0,-1 0 0,1 0 0,-1 1 0,1-1 0,1 1 0,-1 0 0,1 0 0,0 0 0,-5 11 0,4-7-51,0 1-1,1 0 1,0-1-1,0 1 1,1 0-1,0 1 1,1-1-1,0 0 0,1 0 1,2 20-1,-2-28-4,0-1 0,0 0-1,1 1 1,-1-1 0,1 0-1,-1 0 1,1 0 0,-1 1-1,1-1 1,0 0 0,0 0-1,-1 0 1,1 0 0,0 0-1,0 0 1,0 0 0,0 0-1,0-1 1,0 1 0,0 0-1,1-1 1,1 2 0,0-1-57,0 0 0,1 0 1,0 0-1,-1 0 0,1-1 1,-1 0-1,1 0 0,5 0 1,-2 0-131,1-1 1,0 0-1,-1-1 1,1 0-1,-1 0 1,0 0 0,13-7-1,-5-1-190,0-1-1,0-1 1,-1 0-1,-1-1 1,0-1-1,-1 0 1,13-20-1,-7 7-235,0-2 0,-2 0-1,15-40 1,-17 33-210,-2 0 1,-2-2-1,10-64 1,-15 55 3954,-4 0 3866,-9 206-5543,0-14-1490,7-107-186,0-1 373,6 63 1,-4-91-539,0-1 1,1 1 0,0-1 0,0 0 0,1 1 0,0-1 0,0 0 0,1-1 0,0 1 0,1-1 0,0 1 0,9 10-1,-3-12-4041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1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7075,'0'0'4466,"116"-34"-2721,-80 31-512,4-1-785,-2 4-192,2 0-256,0 0-112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2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1 336 6227,'0'0'2027,"22"0"-634,72-2-344,-85 1-980,0 0 0,0-1 0,0 0 0,0 0 0,0-1 0,0 0 1,-1-1-1,0 0 0,0 0 0,0-1 0,0 0 0,-1 0 0,1-1 1,-1 0-1,-1 0 0,10-11 0,-4 2-46,-1 0 0,-1-1 0,0 0 0,-2 0 0,1-1 0,6-23 0,-11 28-242,0 1 0,-2-1 0,1 0 0,-1 0-1,-1 0 1,0-20 0,-1 31 245,0 0-1,0 0 0,-1 0 1,1 1-1,0-1 0,0 0 1,0 0-1,-1 0 0,1 1 1,-1-1-1,1 0 1,0 0-1,-1 1 0,1-1 1,-1 0-1,1 1 0,-1-1 1,0 0-1,1 1 1,-1-1-1,0 1 0,1-1 1,-1 1-1,0 0 0,0-1 1,1 1-1,-1 0 0,0-1 1,0 1-1,0 0 1,0 0-1,1 0 0,-1 0 1,0 0-1,0 0 0,0 0 1,0 0-1,1 0 1,-1 0-1,0 0 0,0 0 1,0 1-1,0-1 0,1 0 1,-1 1-1,0-1 0,0 0 1,1 1-1,-1-1 1,0 1-1,1-1 0,-1 1 1,0-1-1,1 1 0,-1 0 1,0 0-1,-2 4 101,0-1 1,1 1-1,-1-1 0,1 1 0,0 0 1,1 0-1,-1 0 0,-1 9 0,-5 49-132,5-36 77,-12 108-57,6-40-9,-4-1 0,-42 156 0,52-241-64,-15 40-591,17-47 589,0-1 1,0 1-1,0-1 1,0 1-1,0-1 1,0 1-1,0-1 0,0 1 1,-1-1-1,1 0 1,0 0-1,-1 0 0,1 0 1,-1 0-1,0 0 1,1 0-1,-1 0 1,0 0-1,1-1 0,-1 1 1,0-1-1,-3 1 1,4-1 40,1 0 0,-1-1 0,0 1 1,1 0-1,-1-1 0,0 1 0,1 0 0,-1-1 0,1 1 1,-1-1-1,1 1 0,-1-1 0,1 1 0,-1-1 1,1 0-1,-1 1 0,1-1 0,0 1 0,-1-1 1,1 0-1,0 1 0,0-1 0,-1 0 0,1 0 1,0 1-1,0-1 0,0 0 0,0 1 0,0-1 1,0 0-1,0 0 0,0-32-382,0 23 395,0 2 5,1 0 1,0 1-1,0-1 0,0 0 1,1 1-1,0-1 1,1 1-1,0 0 1,0-1-1,0 1 1,1 1-1,5-8 1,-1 3-261,0 1 0,1 1 0,0 0 0,0 0 0,1 0 0,19-11 0,-1 4-426,0 1 0,2 1 0,-1 1 0,1 2 0,36-8 0,69-12 7477,-149 49-5600,-5 20-1371,16-31 213,1 0 1,0 0 0,1 0-1,-1 0 1,1 0 0,0 0-1,1 0 1,0 0 0,1 13-1,-1-18-34,1 1 1,-1-1-1,1 1 0,-1-1 0,1 1 0,0-1 0,0 1 1,0-1-1,1 1 0,-1-1 0,0 0 0,1 0 1,-1 0-1,1 0 0,0 0 0,0 0 0,0 0 0,0-1 1,0 1-1,0-1 0,0 1 0,1-1 0,-1 0 1,0 0-1,1 0 0,-1 0 0,1 0 0,3 0 1,-1 1 6,0-2 1,-1 1-1,1 0 1,0-1 0,0 0-1,-1 0 1,1-1 0,0 1-1,0-1 1,-1 0 0,1 0-1,-1 0 1,1-1 0,5-3-1,-7 3 21,0 0-1,-1 0 0,1 0 0,-1-1 0,0 1 1,0-1-1,0 0 0,0 1 0,0-1 1,0 0-1,-1 0 0,1 0 0,-1 0 1,0-1-1,0 1 0,0 0 0,-1 0 1,1-1-1,-1 1 0,0-1 0,0-2 0,1-2 105,0 0 0,-1 1 0,-1-1-1,1 1 1,-1-1 0,-1 1-1,1-1 1,-1 1 0,0 0-1,-1 0 1,0-1 0,0 2 0,0-1-1,-1 0 1,0 1 0,-1 0-1,1 0 1,-1 0 0,0 0-1,0 1 1,-1 0 0,0 0 0,0 0-1,-9-5 1,3 1 92,7 5-454,1 0 0,-1 1 0,-1-1 0,1 1 0,-8-3 0,15 6-52,14 0-1287,-1 0 0,22 4-1,-7 5-3803,-18-5 1033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2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2737,'0'0'6035,"18"9"-4925,57 28-254,-70-35-760,-1 1 0,0 1 0,1-1 0,-1 1 0,0-1 0,-1 1 0,1 0 0,-1 1 0,1-1 0,-1 1 0,0-1 0,-1 1 1,1 0-1,-1 0 0,0 0 0,0 0 0,-1 0 0,0 1 0,0-1 0,0 0 0,0 1 0,-1 9 0,2 1 88,-1 4-70,-2-17-80,1 1 1,0 0-1,1 0 1,-1 0 0,0 0-1,1-1 1,0 1-1,0 0 1,3 7-1,-4-11-28,1 0 1,-1 0-1,0 0 0,0 0 1,1 0-1,-1 0 0,0 0 0,1 0 1,-1 0-1,0 0 0,0 0 0,1 0 1,-1 0-1,0-1 0,1 1 0,-1 0 1,0 0-1,0 0 0,1 0 0,-1 0 1,0-1-1,0 1 0,0 0 0,1 0 1,-1 0-1,0-1 0,0 1 1,0 0-1,0 0 0,1-1 0,-1 1 1,0 0-1,0 0 0,0-1 0,0 1 1,0 0-1,0-1 0,0 1 0,0 0 1,0 0-1,0-1 0,0 1 0,0 0 1,0-1-1,0 1 0,0 0 0,6-18 393,-6 18-374,11-36 299,-5 13-76,1 0 1,1 0-1,11-20 0,-15 36-182,-1 1-1,2-1 0,-1 1 1,0 1-1,1-1 1,0 0-1,1 1 0,-1 0 1,1 0-1,0 1 1,0 0-1,0 0 1,14-6-1,-14 7-44,-1 1 0,1 0 1,0 1-1,0-1 0,0 1 1,0 0-1,0 0 0,0 1 1,0 0-1,7 1 0,-11-1-163,1 0-1,-1 1 0,0-1 1,0 1-1,0 0 0,0 0 1,1 0-1,-1 0 1,0 0-1,0 0 0,-1 0 1,1 0-1,0 1 1,0-1-1,-1 1 0,1 0 1,-1-1-1,1 1 0,-1 0 1,0 0-1,1 0 1,-1 0-1,0 0 0,0 0 1,-1 0-1,1 0 0,1 4 1,-1 8-4572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3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8196,'0'0'3609,"6"12"-2779,1 5-724,0 0-1,-2 1 1,0 0 0,4 25-1,-8-33-50,-1-5-39,0 0 0,1-1-1,0 1 1,0 0 0,0-1 0,3 7 0,-4-11-26,0 1 0,0-1 0,1 0 0,-1 0-1,0 1 1,0-1 0,1 0 0,-1 0 0,0 0 0,1 0 0,-1 1 0,0-1 0,1 0 0,-1 0 0,0 0 0,1 0 0,-1 0 0,1 0 0,-1 0 0,0 0-1,1 0 1,-1 0 0,0 0 0,1 0 0,-1 0 0,0 0 0,1 0 0,-1-1 0,0 1 0,1 0 0,-1 0 0,0 0 0,1 0 0,-1-1 0,0 1 0,0 0 0,1 0-1,-1-1 1,0 1 0,11-11 178,52-98 1625,-63 109-1784,0-1-1,0 1 1,0-1 0,1 1 0,-1-1 0,0 1-1,1-1 1,-1 1 0,0 0 0,1-1 0,-1 1-1,0 0 1,1-1 0,-1 1 0,1 0 0,-1-1-1,0 1 1,1 0 0,-1 0 0,1-1 0,-1 1-1,1 0 1,-1 0 0,1 0 0,-1 0 0,1 0-1,0 0 1,-1 0 0,1 0 0,-1 0-1,1 0 1,-1 0 0,1 0 0,-1 0 0,1 0-1,-1 0 1,1 0 0,-1 1 0,1-1 0,-1 0-1,1 0 1,-1 1 0,0-1 0,1 1 0,15 23-119,-7-8-174,-7-14 66,1 1-1,0-1 0,1 0 1,-1 0-1,0 0 0,0 0 1,1 0-1,-1-1 0,1 0 1,0 0-1,-1 0 0,1 0 1,0 0-1,0-1 0,-1 1 0,6-1 1,12 0-643,35-4 1,-34 2 1059,-17 1-216,-1 0-1,1 1 1,-1-1 0,1 1 0,0 0 0,-1 1 0,1-1-1,0 1 1,-1 0 0,1 0 0,-1 0 0,1 0 0,-1 1-1,0 0 1,0 0 0,0 0 0,0 0 0,0 1 0,0 0-1,0 0 1,-1 0 0,7 6 0,-4-1-251,4 3-1090,-1-1-1,1 0 1,23 17 0,-31-25 771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4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6627,'0'0'6259,"-104"140"-5987,96-52 96,5 15-64,3 8 129,0-2-145,15-3-160,13-8 80,4-11-208,5-10 0,4-6-48,-24-60-705,0-4-3665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27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1 368,'0'0'10672,"5"8"-10827,-2-3 162,1 0-1,1 0 1,-1 0-1,1-1 1,0 1-1,0-1 1,0 0-1,0-1 1,1 1-1,-1-1 1,1 0-1,0-1 1,0 1-1,0-1 1,0-1-1,9 3 1,21 3 68,64 5 1,-69-10-63,276 6 210,-230-8-134,-206 12 1210,-50-3-1051,-89 8 1649,266-16-1856,9-1-18,27-2-14,46-6-15,-75 7 10,14-4-39,-13 3-21,-9 1-31,-23 3 160,0 1 0,0 1 0,-48 14 0,-4 1 374,73-19-300,24-1-245,1-1-1,-1-1 1,0-1-1,37-13 1,-38 11 39,1 0 0,1 1 0,-1 1 0,39-2 0,-58 6 57,0 0-1,0 0 1,-1 0-1,1 0 1,0 0-1,0 0 1,0 0-1,0 0 1,0 1-1,0-1 1,-1 0-1,1 0 1,0 0-1,0 0 1,0 0-1,0 0 1,0 1-1,0-1 1,0 0-1,0 0 1,0 0-1,0 0 1,0 0-1,0 1 1,0-1-1,0 0 1,0 0-1,0 0 1,0 0-1,0 0 1,0 1-1,0-1 1,0 0-1,0 0 1,0 0-1,0 0 1,0 1-1,0-1 1,0 0-1,0 0 1,0 0-1,0 0 1,0 0-1,1 0 1,-1 1-1,0-1 1,0 0-1,0 0 1,0 0 0,0 0-1,0 0 1,0 0-1,1 0 1,-1 0-1,0 0 1,0 0-1,0 0 1,0 0-1,1 1 1,-25 14 80,-34 17 177,46-27-158,-8 3 245,18-5-235,8-2-138,60-4-228,95-18-1,-155 20 184,4 0-16,-2 0 31,-19 3 254,-22 5 9,1 2-1,-55 24 1,-27 8 479,109-41-590,133-8-478,0-1 224,-138 11 300,0-1 0,-1 1 0,1 1 0,0 0 0,0 0 0,-10 6 0,-7 2 3,-5 0 36,-163 49 982,285-67-2331,24-19 1101,-73 15-307,0 1 0,0 3 0,68-4 0,-126 17 1361,15-5-956,-48 23 426,-2-1-1,0-3 1,-67 16 0,114-34-2319,20-2 1051,28-4-26,0-7-580,-13-3-3625,-13 3-1932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9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84 336,'0'0'16952,"8"-84"-17464,-6 107-2498,4 6 529,-1 5-2433,1-5 672,-6-21 2449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32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83 8500,'0'0'2273,"20"0"-2180,161 0-10,-156-2 85,-32-2 148,-41-3 128,-202-10 2302,249 17-2737,1 0 0,-1 0 0,0 0 0,0 0 1,0 0-1,0 0 0,0 0 0,0 0 0,0-1 0,0 1 1,0 0-1,0-1 0,0 1 0,0 0 0,1-1 0,-1 1 1,0-1-1,0 1 0,1-1 0,-1 0 0,-1-1 0,2 2-6,0-1-1,1 0 1,-1 1-1,0-1 1,0 1-1,1-1 1,-1 0-1,0 1 0,1-1 1,-1 1-1,0-1 1,1 1-1,-1-1 1,1 1-1,-1-1 0,1 1 1,-1-1-1,1 1 1,-1 0-1,1-1 1,1 1-1,37-19-47,-31 16-138,0 0-1,0 1 0,0 0 1,0 0-1,0 1 0,16 0 1,-26 8 361,-1-1-118,-1-1 0,-1 1 0,1-1 0,-1 0 0,0 0 1,0 0-1,-7 4 0,-5 5 895,23-13-886,18-3 30,0 0-1,0-2 1,32-9 0,28-4-1137,-26 12-2828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33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7459,'0'0'5614,"6"1"-5150,210 13 3068,-113-9-2390,533 3 293,-376-10-1243,43 0-134,329 4 146,-393 9-164,81 0 11,205 9 229,499-1 155,-678-43-384,152-3 50,-288 26-92,240 3 9,-5 38-11,-371-30-4817,127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42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9684,'0'0'5016,"-4"2"-4782,12 2-228,43 3 594,-1-3-1,77-2 1,-59-3-366,311 5 532,-407-3-689,0 2 1,-38 8-1,13-2-96,39-7 25,-380 45 223,364-46-24,29 1-449,9 1 174,50 3-737,113 0 0,-144-6-226,-81 13 1436,28-5 681,26-7-1072,0-1 0,0 0 1,0 0-1,0 0 1,0 0-1,0 1 0,0-1 1,0 0-1,0 0 0,0 0 1,0 0-1,0 1 1,0-1-1,0 0 0,0 0 1,0 0-1,0 0 0,0 1 1,0-1-1,0 0 1,0 0-1,0 0 0,0 0 1,0 1-1,1-1 1,-1 0-1,0 0 0,0 0 1,0 0-1,0 0 0,0 0 1,0 1-1,1-1 1,-1 0-1,0 0 0,0 0 1,0 0-1,0 0 0,1 0 1,-1 0-1,0 0 1,0 0-1,0 0 0,0 0 1,1 0-1,-1 0 0,0 0 1,0 0-1,0 0 1,0 0-1,1 0 0,-1 0 1,0 0-1,0 0 0,0 0 1,1 0-1,50 6 420,-36-5-540,242 7 277,-129-6-1010,-115-1-1494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5:43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70 11269,'0'0'2364,"22"-3"-2300,152-25 125,108-10-840,-323 46 487,0 3-1,-69 27 1,19-6 986,50-18-276,22-7-17,-1 0 0,0-2 0,-22 4 0,39-9-305,28-2-452,-1-1 1,1-1-1,-1-1 0,1-2 1,25-9-1,33-9-495,-112 31 916,-53 15 679,-243 112 3498,341-132-4893,21-1-514,1-2 1,-1-1-1,46-10 1,-33-3-2934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16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87 10709,'0'0'1931,"1"1"-1948,0 0 0,0-1 0,1 1 0,-1 0 0,0-1 0,0 0 0,1 1 0,-1-1 0,0 0 0,1 1 0,-1-1 0,1 0-1,-1 0 1,2 0 0,27-25 345,-19 14 433,-12 35-180,-7 25-973,10-49 164,0 1-1,0 0 1,0 0 0,1-1-1,-1 1 1,0-1 0,0 0-1,1 1 1,-1-1-1,0 0 1,0 0 0,1-1-1,1 1 1,1 0-142,-3-1 177,1 1 0,0 0 0,0 0 0,-1-1 0,1 0 0,0 1 0,-1-1 0,1 0 0,0 0 0,-1 0 0,1-1 0,-1 1 0,0-1 0,1 1 0,-1-1 0,0 0 0,2-2 0,-3 3 310,0-1-1,0 1 1,0 0 0,-1-1-1,1 1 1,0 0 0,-1-1-1,1 1 1,-1-1 0,0 1-1,1 0 1,-1-1 0,0-2-1,-34 4 2979,23-1-2389,8 1-634,0-1-1,1 1 0,-1 0 1,0 0-1,1 0 0,-1 0 1,0 1-1,1-1 0,-1 1 1,1-1-1,-1 1 0,1 0 1,-4 2-1,36-6-3312,-29 3 3255,0 0 0,0 0 0,0 0 0,0 0 0,0 0 0,0-1 0,0 1 0,0 0 0,0-1 0,0 1 0,0-1 0,0 1 0,-1-1 0,1 1 0,0-1 0,0 1 0,0-1 0,-1 0 0,1 0 0,0 1 0,-1-1 0,1 0 0,-1 0 0,1 0 0,-1 1 0,1-1 0,0-2 0,-32 4 2211,27 0-2144,0 0 1,0 0 0,0 1-1,0-1 1,1 1 0,-1 0-1,0 0 1,1 0 0,-1 0-1,1 1 1,0 0 0,0-1-1,0 1 1,0 0 0,0 1-1,0-1 1,-2 5 0,5-8-92,0 0 0,0 1 0,0-1 0,0 0 0,0 0 0,0 1 0,0-1 0,1 0 0,-1 0 0,0 1 0,0-1 0,0 0 1,0 0-1,0 1 0,1-1 0,-1 0 0,0 0 0,0 0 0,0 1 0,1-1 0,-1 0 0,0 0 0,0 0 0,1 0 0,-1 0 0,0 0 0,0 1 0,1-1 1,-1 0-1,0 0 0,0 0 0,1 0 0,-1 0 0,0 0 0,1 0 0,-1 0 0,0 0 0,0 0 0,1 0 0,16 0-435,-13-1 269,5 1-137,-5 1 228,0-1 0,0 0 0,0 0 1,0 0-1,0-1 0,0 1 1,0-1-1,0 0 0,0 0 0,0 0 1,-1-1-1,1 1 0,0-1 0,-1 0 1,1 0-1,-1-1 0,5-3 0,-32 4 2972,-3 5-1915,17-1-908,8-2-309,4 0-252,2 0 439,-1-1 1,1 1-1,-1-1 1,1 0-1,-1 0 1,0-1-1,0 1 1,1-1-1,-1 0 1,0 1-1,0-1 1,4-5 0,-6 6 459,-10 1 130,5 0-453,-1 0 0,0-1 1,1 1-1,-1 1 0,1-1 1,-1 1-1,1 0 0,-1 0 0,1 0 1,0 1-1,-1-1 0,1 1 0,0 0 1,0 0-1,0 1 0,0-1 0,-5 5 1,8-6-176,33-3-499,-30 2 598,0-1 0,0 1 1,0-1-1,0 0 0,0 1 1,0-1-1,-1 0 0,1 0 1,0 0-1,0-1 0,-1 1 1,1 0-1,-1-1 0,1 1 1,-1-1-1,0 1 0,0-1 1,1 0-1,-1 1 0,0-1 1,0 0-1,-1 0 0,2-2 1,-33 2 1129,23 2-1063,4 0-22,-1-1 1,0 1-1,0 0 0,0 0 1,1 1-1,-1 0 0,0 0 1,0 0-1,1 0 0,-1 1 1,1-1-1,-1 1 0,1 0 1,0 1-1,-5 2 1,50-2-514,-37-3 445,0-1 0,1 1-1,-1-1 1,0 0 0,0 0-1,0-1 1,0 1 0,6-4-1,-9 5 27,0-1 0,0 0 0,0 1-1,1-1 1,-1 0 0,0 0-1,0 0 1,0 0 0,-1 0 0,1 0-1,0 0 1,0 0 0,0 0 0,-1 0-1,1 0 1,0-1 0,-1 1-1,1 0 1,-1-1 0,0 1 0,1 0-1,-1-1 1,0 1 0,0 0 0,0-1-1,0 1 1,0 0 0,0-1 0,0 1-1,-1-3 1,0 4 20,1-1 0,-1 0-1,0 0 1,1 1 0,-1-1 0,0 0-1,0 1 1,0-1 0,0 1 0,0-1 0,1 1-1,-1-1 1,0 1 0,0 0 0,0-1 0,0 1-1,0 0 1,0 0 0,0 0 0,0 0-1,0 0 1,-2 0 0,-30 0 570,25 0-464,7 0-132,1 0 0,0 0 1,-1 0-1,1 0 0,0 0 1,-1 0-1,1 0 1,0-1-1,0 1 0,-1 0 1,1 0-1,0 1 0,-1-1 1,1 0-1,0 0 1,-1 0-1,1 0 0,0 0 1,-1 0-1,1 0 1,0 0-1,-1 1 0,1-1 1,0 0-1,0 0 0,-1 0 1,1 1-1,0-1 1,0 0-1,-1 0 0,1 1 1,0-1-1,0 0 0,0 0 1,0 1-1,-1-1 1,1 0-1,0 1 0,0-1 1,0 0-1,0 1 0,0-1 1,0 0-1,0 0 1,0 1-1,0-1 0,0 0 1,0 1-1,0-1 0,0 0 1,0 1-1,0-1 1,0 0-1,0 1 0,0-1 1,1 0-1,-1 1 0,0-1 1,0 0-1,0 0 1,0 1-1,1-1 0,-1 0 1,16 16-156,-10-13 56,1-1 0,-1 0 1,0 0-1,1 0 0,-1-1 0,1 0 1,-1 0-1,1-1 0,0 0 0,9-1 1,0 1-222,-15 0 397,-17 0 46,-7 0 136,-33 1 450,56-1-712,0 0 0,1 0 0,-1 0 0,0 0 0,0 0 0,1 0 0,-1 0 0,0 1 0,0-1 0,1 0 0,-1 0 0,0 0 0,0 0 0,0 1 0,1-1 0,-1 0 0,0 0 0,0 0 0,0 1 0,0-1 0,1 0 0,-1 0 0,0 1 0,0-1 0,0 0 0,0 0 0,0 1 0,0-1 0,0 0 0,0 1 0,0-1 0,0 0 0,0 0 0,0 1 0,0-1 0,0 0 0,0 1 0,0-1 0,0 0 0,0 0 0,0 1 0,0-1 0,0 0 0,0 0 0,-1 1 0,1-1 0,0 0 0,0 0 0,0 0 0,-1 1 0,1-1 0,0 0 0,0 0 0,0 0 0,-1 1 0,1-1 0,0 0 0,0 0 0,-1 0 0,1 0 0,-1 0 0,16 2-186,1-1 1,29-2 0,-41 1 167,-1-1 1,1 1-1,0-1 1,0 0-1,-1 0 1,1 0-1,-1 0 1,1 0-1,-1-1 0,1 0 1,-1 1-1,0-1 1,0-1-1,0 1 1,0 0-1,0-1 1,0 1-1,3-5 1,-6 6 31,1 1 0,-1-1 0,0 1 0,1-1 0,-1 0 0,0 1 0,1-1 0,-1 0 0,0 1 0,0-1 0,0 0 0,0 1 0,0-1 0,0 0 0,0 1 0,0-1 0,0 0 0,0 1 0,0-1 0,0 0 0,0 1 0,0-1 0,0 0 0,-1 1 0,1-1 0,0 1 0,-1-1 0,1 0 0,0 1 0,-1-1 1,1 1-1,-1-1 0,1 1 0,-1-1 0,1 1 0,-1-1 0,1 1 0,-1 0 0,1-1 0,-1 1 0,1 0 0,-1-1 0,0 1 0,1 0 0,-1 0 0,0 0 0,1-1 0,-1 1 0,0 0 0,1 0 0,-1 0 0,0 0 0,-1 0 0,-46-1 647,39 2-527,4-2-102,0 1-1,0 0 1,-1 0-1,1 1 0,0 0 1,0-1-1,1 2 1,-1-1-1,0 0 1,0 1-1,0 0 1,1 0-1,-1 1 1,1-1-1,0 1 1,0 0-1,-5 4 0,9-7-30,0 0-1,-1 0 0,1 0 0,0 1 1,0-1-1,0 0 0,-1 0 0,1 1 1,0-1-1,0 0 0,0 0 0,0 1 1,0-1-1,0 0 0,-1 0 0,1 1 1,0-1-1,0 0 0,0 1 0,0-1 1,0 0-1,0 0 0,0 1 0,0-1 1,0 0-1,0 1 0,1-1 0,-1 0 1,0 1-1,0-1 0,0 0 1,0 0-1,0 1 0,0-1 0,1 0 1,-1 0-1,0 1 0,0-1 0,0 0 1,1 0-1,-1 0 0,0 1 0,0-1 1,0 0-1,1 0 0,-1 0 0,0 0 1,1 0-1,-1 1 0,0-1 0,0 0 1,1 0-1,-1 0 0,0 0 0,1 0 1,-1 0-1,0 0 0,0 0 0,1 0 1,-1 0-1,0 0 0,1 0 0,-1 0 1,25 0-175,-21 0 127,7-1-29,-1 0 0,0 0 1,1-1-1,-1 0 1,0-1-1,0-1 0,0 1 1,-1-1-1,1-1 0,-1 0 1,0 0-1,-1-1 1,1 0-1,11-11 0,-57 18 704,28 3-614,1 1 0,0 0 1,0 0-1,0 0 0,1 1 0,0 1 1,0-1-1,1 1 0,0 0 1,0 0-1,0 1 0,-5 10 0,12-13-384,7-8 207,8-9 100,-13 8 77,0 0 1,-1 0-1,1 0 1,-1 0 0,0-1-1,0 1 1,0-1-1,-1 0 1,1 1-1,-1-1 1,-1 0 0,1 0-1,0 0 1,-1-8-1,-1 12 9,1 1 0,-1-1-1,0 1 1,1-1-1,-1 1 1,0-1 0,0 1-1,1 0 1,-1-1 0,0 1-1,0 0 1,0-1 0,1 1-1,-1 0 1,0 0 0,0 0-1,0 0 1,0 0 0,0 0-1,1 0 1,-1 0 0,-1 0-1,-23 3 172,24-1-191,-1 0 0,0 0-1,1 0 1,-1 0 0,1 0 0,-1 0-1,1 1 1,0-1 0,0 0 0,0 1-1,0-1 1,1 0 0,-1 1 0,1-1-1,-1 1 1,1 0 0,0-1 0,0 1-1,0-1 1,1 5 0,-1-6-16,0-1 1,1 1-1,-1-1 0,0 1 1,1-1-1,-1 1 0,0-1 1,1 0-1,-1 1 0,1-1 1,-1 0-1,0 1 1,1-1-1,-1 0 0,1 1 1,-1-1-1,1 0 0,-1 0 1,1 0-1,-1 0 1,1 1-1,-1-1 0,1 0 1,0 0-1,-1 0 0,1 0 1,-1 0-1,1 0 0,-1 0 1,1 0-1,0-1 1,0 1-17,1 0 1,-1 0 0,1 0 0,-1 0 0,0-1 0,1 1-1,-1 0 1,1-1 0,-1 1 0,0-1 0,0 0 0,1 1 0,1-3-1,-1 1 46,0-1 1,0 0-1,-1 0 0,1-1 0,-1 1 0,0 0 0,1 0 0,-1-1 0,-1 1 0,1-1 0,0 1 0,-1-1 0,0 1 1,0-1-1,0 1 0,0-1 0,-1-4 0,-2 7 49,0 0 0,0 0 1,1 1-1,-1-1 0,0 1 0,0 0 1,0 0-1,0 0 0,0 0 0,0 0 1,1 1-1,-1-1 0,0 1 0,0 0 1,1 0-1,-5 2 0,5 0-54,0 0 0,0 0 0,1 0 0,0 1 0,-1-1 0,1 0 0,0 1 0,1-1 0,-1 1 0,1-1 0,-1 1 0,1-1 0,0 1 0,0-1 0,1 5 0,-1-6-30,0-1 0,0 1-1,1 0 1,-1 0 0,0 0 0,1 0-1,-1-1 1,1 1 0,0 0 0,0 0-1,-1-1 1,1 1 0,0 0 0,0-1-1,1 1 1,-1-1 0,0 0 0,0 1-1,1-1 1,-1 0 0,1 0 0,-1 1-1,1-1 1,-1-1 0,1 1 0,0 0-1,0 0 1,-1 0 0,4 0-1,54 0-879,-58-2 902,-1 1 1,1 0-1,0-1 1,-1 1 0,1-1-1,0 1 1,-1-1-1,1 1 1,0-1-1,-1 0 1,1 1 0,-1-1-1,1 0 1,-1 1-1,1-1 1,-1 0 0,0 0-1,1 1 1,-1-1-1,0 0 1,0 0-1,1 1 1,-1-1 0,0 0-1,0 0 1,0 0-1,0 0 1,0 1-1,0-1 1,0 0 0,0 0-1,0 0 1,-1 0-1,1 1 1,0-1 0,-1 0-1,1 0 1,0 1-1,-1-1 1,1 0-1,-1 0 1,1 1 0,-1-1-1,1 1 1,-1-1-1,1 0 1,-1 1-1,-1-2 1,-3-1 84,0 0-1,-1 0 0,1 1 1,0-1-1,-1 1 1,0 1-1,1-1 1,-1 1-1,0 0 1,-9-1-1,-53 0 518,60 2-647,85 0-185,-77 0 440,-30 1-905,30 0 442,0-1 0,0 1 0,0-1 0,0 1 0,0 0 0,0-1 0,0 1 0,0 0 0,0-1 0,0 1 0,0-1 0,0 1 0,0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37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18 4514,'0'0'6150,"9"-9"-4045,-11 8-2049,1 0 1,-1 1 0,1-1 0,-1 0 0,0 1 0,1 0 0,-1-1 0,0 1 0,0 0 0,1 0 0,-1 0 0,0 0 0,0 0 0,-2 0 0,1 0 6,-32-1 614,24 0-381,-1 0 1,1 1 0,-1 0 0,1 1 0,-12 2-1,22-2-294,0 0-1,0 0 0,0 0 1,0 0-1,0 0 1,0 0-1,1 0 0,-1 0 1,1 0-1,-1 0 0,0 0 1,1 0-1,0 1 0,-1-1 1,1 0-1,0 0 1,0 0-1,-1 1 0,1-1 1,0 0-1,0 0 0,0 1 1,1-1-1,-1 2 0,4 33-43,20 33-227,-18-56 140,-1 1-1,0-1 1,-1 1 0,-1 0 0,0 1 0,1 17 0,-3-27 44,-1 1 0,0 0 1,0 0-1,-1-1 0,0 1 1,0 0-1,-2 6 0,2-10 88,0 0-1,0 0 0,0 0 1,-1 0-1,1 0 1,-1 0-1,0-1 0,1 1 1,-1 0-1,0-1 0,0 0 1,0 1-1,0-1 1,0 0-1,0 0 0,-1 0 1,1 0-1,0 0 1,-3 0-1,-7 2 14,0-1 0,0 0 0,0-1 0,0 0 1,-14-1-1,24 0-22,1 0-106,0-1 0,0 1 0,0 0 0,0-1 1,0 1-1,0-1 0,0 0 0,0 1 0,1-1 0,-1 0 1,0 1-1,0-1 0,1 0 0,-1 0 0,0 0 0,1 0 1,-1 0-1,1 1 0,0-1 0,-1 0 0,1 0 1,-1 0-1,1 0 0,0 0 0,0 0 0,0 0 0,0-1 1,0 1-1,0 0 0,0 0 0,0 0 0,0 0 1,0 0-1,1-1 0,-1-3-516,0 1 0,1 0-1,-1-1 1,1 1 0,0 0 0,1 0 0,-1 0 0,3-6 0,10-8-2803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38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50 9140,'0'0'2580,"-11"11"-2479,-35 35-178,46-46 71,-1 1 0,0 0 0,1-1 0,-1 1 0,0 0 0,1 0 0,-1-1 0,1 1 0,-1 0 0,1 0-1,0 0 1,-1 0 0,1 0 0,0-1 0,0 1 0,-1 2 0,9 4-78,19-4-115,-24-4 137,7 2-102,0-1-1,0-1 1,0 0 0,-1 0-1,1-1 1,0 0 0,-1-1-1,1 0 1,-1 0 0,0-1-1,0 0 1,0-1 0,-1 0-1,1 0 1,-1-1 0,10-10 0,-17 16 243,0-1 1,0 1 0,0-1 0,0 0 0,0 0 0,-1 1-1,1-1 1,0 0 0,-1 0 0,1 0 0,0 0 0,-1 0-1,1 0 1,-1 0 0,0 0 0,1 0 0,-1 0 0,0 0-1,1 0 1,-1 0 0,0 0 0,0 0 0,0 0 0,0 0-1,0 0 1,-1-2 0,1 1 47,-1 1-1,0-1 1,0 1 0,0-1-1,0 1 1,-1 0 0,1-1-1,0 1 1,-1 0-1,1 0 1,0 0 0,-1 0-1,1 0 1,-4-1 0,-4-2 353,-1 0 1,0 1 0,-1 0 0,-11-2 0,-40-1 1263,61 6-1722,35 0-900,11 0 54,-44 0 944,29 2-4840,-21-1 1281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39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8 7251,'0'0'6203,"-31"-3"-3169,10 0-2651,0 2 0,0 1 1,-35 3-1,48-2-365,1 1 0,-1 0-1,1 0 1,0 1 0,0 0 0,0 0-1,0 0 1,0 1 0,1 0 0,-1 1-1,1-1 1,0 1 0,-6 7 0,6-6-17,1 0 0,0 0 0,0 1 0,1-1 0,0 1 0,0 0 0,0 0 0,-2 8 0,6-13-7,-1 0 1,0 0-1,1 0 1,-1 0-1,1 0 0,0 0 1,-1 0-1,1 0 1,0 0-1,0 1 0,0-1 1,1 0-1,-1 0 1,1 0-1,-1 0 0,1 0 1,-1 0-1,1 0 1,0 0-1,0-1 0,0 1 1,0 0-1,0 0 1,1-1-1,-1 1 0,0 0 1,1-1-1,-1 0 1,1 1-1,0-1 0,-1 0 1,1 0-1,0 0 1,3 2-1,3 0-188,1 1 0,0-2 0,-1 1 0,1-1 0,0-1 0,0 0 0,0 0 0,0-1 0,0 0 0,0 0 0,0-1 0,0 0 0,0-1 0,0 1 0,0-2 0,-1 0 0,1 0 0,-1 0 0,0-1 0,0 0 0,0-1 0,0 0 0,13-11 0,-11 8-31,-1-1-1,0 0 0,-1-1 0,1 0 1,-2 0-1,0 0 0,6-13 0,-16 37 819,0-1 0,1 1-1,1-1 1,0 1-1,0 0 1,2 0 0,2 21-1,-2-34-611,0 1 0,-1-1 0,1 0 0,0 1 0,0-1 0,0 0 0,0 0 0,1 0 0,-1 0 0,0 0 0,0 0 0,1 0 0,-1 0 0,0 0 0,1-1 0,-1 1 0,1 0 0,-1-1 0,1 1 0,-1-1 0,1 0 0,0 0-1,-1 1 1,1-1 0,-1 0 0,1 0 0,2-1 0,0 1-130,0 0 0,1 0 0,-1 0 1,0-1-1,1 0 0,-1 0 0,0 0 0,0 0 0,7-4 0,-6 1 93,1-1 1,-1 0-1,0 0 1,0 0-1,0-1 0,-1 1 1,0-1-1,0 0 1,2-7-1,-1 5 93,0 0 0,0 0 0,0 1 0,13-14 0,-17 20 6,-1 1-1,0 0 1,0-1-1,0 1 1,1 0-1,-1 0 1,0-1 0,1 1-1,-1 0 1,0 0-1,0-1 1,1 1-1,-1 0 1,0 0-1,1 0 1,-1-1 0,1 1-1,-1 0 1,0 0-1,1 0 1,-1 0-1,0 0 1,1 0 0,-1 0-1,1 0 1,-1 0-1,0 0 1,1 0-1,-1 0 1,0 0-1,1 0 1,-1 0 0,1 0-1,-1 1 1,0-1-1,1 0 1,-1 0-1,0 0 1,1 1-1,-1-1 1,0 0 0,0 0-1,1 1 1,-1-1-1,0 0 1,0 0-1,1 1 1,-1-1 0,0 0-1,0 1 1,0-1-1,1 0 1,-1 1-1,0-1 1,0 1-1,0-1 1,0 0 0,0 1-1,0-1 1,0 0-1,0 1 1,0-1-1,0 1 1,1 32-291,-1-25 475,0 8-154,0-7-69,0-1-1,0 1 0,1 0 0,0-1 0,1 1 0,-1-1 0,5 11 0,-5-18-26,-1 0-1,1 0 1,0-1-1,-1 1 1,1 0-1,0-1 1,-1 1 0,1-1-1,0 1 1,0 0-1,-1-1 1,1 0-1,0 1 1,0-1-1,0 1 1,0-1-1,0 0 1,0 0-1,0 0 1,-1 1-1,1-1 1,0 0-1,0 0 1,0 0-1,0 0 1,0-1-1,0 1 1,0 0-1,1-1 1,0 1-27,0-1-1,0 1 1,0-1-1,0 0 1,0 0-1,-1 1 1,1-1-1,0 0 1,-1-1-1,1 1 1,0 0-1,1-3 1,26-49 166,-26 45-86,1 0-1,0 0 0,0 0 0,1 1 0,0-1 0,0 1 0,1 0 1,-1 1-1,8-7 0,-11 12-24,-1 0 1,0 0-1,0 0 1,0 1-1,1-1 1,-1 0-1,0 1 1,1-1-1,-1 1 1,1-1 0,-1 1-1,1 0 1,-1-1-1,0 1 1,1 0-1,-1 0 1,1 0-1,-1 0 1,1 0-1,-1 1 1,1-1-1,-1 0 1,1 1-1,-1-1 1,0 1-1,1-1 1,-1 1-1,0 0 1,1 0-1,-1-1 1,0 1-1,0 0 1,0 0-1,0 0 1,0 0-1,0 1 1,0-1-1,0 0 1,0 0-1,0 0 1,-1 1-1,1-1 1,0 0-1,-1 1 1,1 1-1,3 9 48,1 0 0,0-1 0,1 1 0,11 14 0,-15-23-304,0 0 0,0 0-1,1-1 1,0 1 0,-1-1-1,1 0 1,0 0 0,0 0-1,0 0 1,1 0 0,-1-1-1,0 1 1,0-1 0,1 0-1,-1 0 1,1 0 0,-1-1-1,1 1 1,0-1 0,3 0-1,27-1-1341,-26 0 1535,-1 0 0,1 1-1,0 0 1,0 1-1,0 0 1,0 0 0,0 0-1,0 1 1,9 4-1,-3-2 78,1-1 0,0 0 0,0 0 0,0-2 0,0 0 0,0 0 0,28-4 0,2 2 3,-30 1-53,0 0 1,1-1-1,-1-1 1,0 0-1,26-8 0,-38 9 29,1 0-1,0-1 0,-1 0 1,1 1-1,-1-1 0,1-1 1,-1 1-1,0 0 0,0-1 0,0 1 1,0-1-1,-1 0 0,1 0 1,-1 0-1,1-1 0,-1 1 1,0 0-1,0-1 0,-1 1 1,1-1-1,-1 0 0,1 0 0,-1 1 1,-1-1-1,1 0 0,0 0 1,-1-5-1,1-2-181,-1 8 428,1-1-1,-1 1 1,0-1 0,0 1 0,-1 0 0,1-1-1,-1 1 1,0-4 0,0 6-103,1 0 0,-1 0 0,0 0 0,0 0 0,1 1 0,-1-1 1,0 0-1,0 0 0,0 0 0,0 1 0,0-1 0,0 1 0,0-1 0,0 1 0,0-1 0,0 1 0,0-1 0,0 1 0,-1 0 0,1 0 0,0 0 0,0-1 0,0 1 1,-1 0-1,1 0 0,-2 1 0,2-1-51,-1-1 1,1 1-1,-1 0 0,1 0 1,-1 0-1,1 1 1,-1-1-1,1 0 1,0 0-1,-1 1 0,1-1 1,-1 1-1,1-1 1,0 1-1,-1 0 1,1-1-1,0 1 1,0 0-1,0 0 0,-1 0 1,1 0-1,0 0 1,-1 2-1,1 1-15,-1-1 0,2 1-1,-1-1 1,0 1 0,1-1 0,0 1 0,0 0-1,0 5 1,0-1-106,0-1 34,0 1 1,1-1-1,0 0 1,0 0-1,1-1 1,-1 1-1,1 0 1,1 0-1,4 9 1,-4-12-16,-1 0 0,1 0 0,-1-1 0,1 1 0,0-1 0,1 0 0,-1 0 0,1 0 0,-1 0 0,1 0 0,0-1 0,0 0 0,0 1 0,0-2 0,0 1 1,6 1-1,-4-1-398,1 0 1,0 0-1,-1-1 1,1 0 0,0-1-1,0 1 1,0-1 0,12-2-1,7-3-4696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11589,'0'0'4274,"-16"0"-3729,-90 0 308,105 0-861,1 1 0,0-1 0,-1 0 0,1 1 0,-1-1 0,1 0 0,0 1 0,0-1 0,-1 0 0,1 1-1,0-1 1,-1 1 0,1-1 0,0 1 0,0-1 0,0 1 0,0-1 0,0 0 0,-1 1 0,1-1 0,0 1 0,0-1 0,0 1 0,0-1 0,0 1-1,0-1 1,0 1 0,1-1 0,-1 1 0,0-1 0,0 1 0,0-1 0,0 1 0,1-1 0,-1 1 0,0 0-14,3 8-6,0-1 0,1 1 0,0-1 0,0 1-1,8 11 1,-7-13-91,0 0 0,-1 1-1,0 0 1,0-1-1,-1 1 1,0 0 0,-1 1-1,2 8 1,-3-12-23,0 1 0,-1-1 0,0 1 0,0 0-1,0-1 1,0 1 0,-1-1 0,0 1 0,0-1 0,-1 1 0,-2 6 0,2-9 79,0 0 0,0 0 1,-1 0-1,1 0 0,-1 0 0,0 0 1,0-1-1,0 1 0,0-1 0,0 0 1,0 0-1,0 0 0,-1 0 0,1-1 0,-1 1 1,-6 1-1,-35 8-101,41-11 48,1 1 0,-1-1 0,1 1 0,-1-1 0,1 0 0,-1-1 0,1 1 0,-1 0-1,1-1 1,-6-2 0,8 2-12,0 0-1,0-1 0,1 1 1,-1 0-1,1-1 0,-1 1 1,1-1-1,0 1 0,-1-1 0,1 1 1,0-1-1,0 1 0,0-1 1,0 1-1,0-1 0,1 1 1,-1-4-1,1-1-292,0-2 259,0 0 0,1 1 0,0-1 1,0 1-1,0 0 0,1-1 0,0 1 0,1 0 0,0 0 1,0 1-1,0-1 0,1 1 0,0 0 0,9-9 0,5-3-368,0 1 0,0 0 0,28-16-1,-35 25 131,0 2-1,0-1 1,1 2-1,0 0 1,0 0 0,16-3-1,-23 7 328,0 0 0,0 0 0,0 1 0,0-1 0,0 2 0,0-1 0,8 2 0,-11-2 90,0 1-1,0 0 0,0 0 0,-1 0 1,1 0-1,0 1 0,-1-1 0,1 1 1,-1-1-1,0 1 0,1 0 0,-1 0 1,0 0-1,0 0 0,3 5 0,3 6 701,-2 1 0,1 0-1,-2 0 1,0 1 0,0-1-1,3 29 1,-5-27-275,1 0 1,0 0-1,1-1 0,0 1 0,14 26 1,-16-39-429,-1 1 0,1-1 0,0 1 1,0-1-1,1 0 0,-1 0 0,0 0 1,1-1-1,0 1 0,-1-1 0,1 0 1,0 0-1,0 0 0,1-1 0,-1 1 1,0-1-1,0 0 0,1 0 0,-1-1 1,1 1-1,-1-1 0,0 0 0,1 0 1,-1 0-1,1-1 0,-1 1 1,0-1-1,1 0 0,6-3 0,-3 1-32,0 0 0,0 0 1,-1 0-1,0-1 0,1 0 0,-1-1 0,-1 1 0,1-1 0,-1-1 0,0 1 1,0-1-1,0 0 0,-1-1 0,0 1 0,5-9 0,-8 11 39,1-1 0,-1 1 0,0-1 0,0 0 1,-1 0-1,0 0 0,0 0 0,0 0 0,0 0 0,-1 0 0,1 0 0,-1 0 0,-1 0 1,1 0-1,-1-1 0,0 1 0,0 0 0,-2-6 0,0 6 148,0 0 0,1 0 0,-1 1-1,-1-1 1,1 1 0,-1 0 0,0 0 0,0 0-1,0 0 1,0 1 0,0 0 0,-1-1 0,0 2-1,0-1 1,1 0 0,-9-2 0,0 0 144,-1 1 0,1 0 1,0 1-1,-1 0 0,0 1 0,0 0 0,1 2 1,-1-1-1,-26 4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1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0 607 13350,'0'0'-638,"22"-14"-429,-4 4 944,-3 2 113,0-1-1,-1-1 1,0 0 0,0-1-1,-1 0 1,0-1 0,-1-1 0,12-16-1,-3 0-293,-1-2-1,-1 0 1,26-61-1,-36 70 97,-1 0 0,-2-1 1,0 0-1,-1-1 0,-2 1 0,2-46 0,-5 66 323,1 0 1,-1 0-1,0 0 1,0 0-1,0 0 0,-1 0 1,1 0-1,-1 1 0,0-1 1,1 0-1,-1 0 1,0 0-1,-1 1 0,1-1 1,0 1-1,-1-1 1,0 1-1,1-1 0,-1 1 1,0 0-1,0 0 1,0 0-1,-1 0 0,1 0 1,0 0-1,-1 1 0,1-1 1,-1 1-1,0-1 1,1 1-1,-1 0 0,0 0 1,0 1-1,1-1 1,-1 0-1,0 1 0,0 0 1,0-1-1,-4 2 0,2-2-24,0 0-1,-1 1 1,0-1-1,1 2 1,-1-1-1,1 0 0,-1 1 1,1 0-1,0 1 1,-1-1-1,1 1 1,0 0-1,0 0 1,0 0-1,0 1 0,0 0 1,1 0-1,-1 0 1,1 1-1,0-1 1,0 1-1,0 0 0,0 0 1,1 0-1,-1 1 1,1-1-1,0 1 1,-4 9-1,-2 6-80,0-1 0,2 1 0,0 0 0,1 0 0,1 1-1,-4 40 1,3 131-31,6-140 18,0-18-5,2 0-1,8 54 1,-8-77-1,1 0-1,0 0 1,0-1-1,1 1 1,1-1-1,0 1 1,0-1-1,1-1 1,0 1 0,1-1-1,12 14 1,-15-19-85,0-1 0,1 1 1,-1-1-1,1 0 0,-1 0 1,1 0-1,0-1 0,0 0 0,0 0 1,0 0-1,0-1 0,1 1 1,-1-1-1,0 0 0,1-1 1,-1 0-1,0 1 0,1-2 1,7 0-1,-6 0-107,0 0 1,-1-1-1,1 0 1,0-1-1,-1 1 1,1-1-1,-1 0 0,0-1 1,0 1-1,0-1 1,0-1-1,-1 1 1,0-1-1,5-5 0,4-5 178,-1-1 0,0 0-1,-2-1 1,0-1 0,0 1-1,-2-2 1,8-20 0,-18 41 245,1 0-1,-1-1 1,1 1 0,0 0 0,0 0 0,0 0 0,0-1 0,0 1 0,0 0 0,0 0 0,1 0 0,-1-1-1,0 1 1,1 0 0,0-1 0,-1 1 0,1 0 0,0-1 0,1 3 0,1-1-254,-1 0-1,1 0 1,0 0 0,0-1-1,0 1 1,0-1 0,0 0 0,0 0-1,4 2 1,6 1-912,1 1 0,0-2-1,0 1 1,20 2 0,-13-2 261,-19-4 642,0 0-1,1 0 1,-1 0 0,0 0 0,0-1 0,0 1-1,1-1 1,-1 0 0,0 1 0,1-1 0,-1 0-1,0 0 1,1-1 0,-1 1 0,0 0 0,0-1 0,1 0-1,-1 1 1,0-1 0,0 0 0,0 0 0,0 0-1,0 0 1,0 0 0,0-1 0,3-2 0,6-8-406,-1-1 0,-1 0 0,0 0 0,-1 0 0,10-23 0,29-80-1302,-42 100 1908,13-38 2220,-3-1-1,-2 0 1,13-100 3502,-20 202-5830,11 298 65,-15-197-3026,-2-143 2880,0 4-938,0 0 1,0 0 0,-1 0 0,0 0 0,-3 10-1,3-18 797,1 0-1,0 0 1,-1 1-1,1-1 1,-1 0-1,1 0 1,-1 0-1,0 0 1,1 0-1,-1 0 1,0 0-1,0 0 1,0 0-1,0 0 1,0 0-1,0-1 1,0 1-1,0 0 1,0-1-1,0 1 1,0-1-1,0 1 1,-1-1-1,1 1 1,0-1-1,0 0 0,-1 0 1,1 1-1,0-1 1,0 0-1,-1 0 1,1 0-1,0 0 1,0-1-1,-1 1 1,1 0-1,0-1 1,0 1-1,0 0 1,-1-1-1,1 1 1,0-1-1,0 0 1,0 1-1,-1-2 1,-2-1 430,-1 1 0,2-1 1,-1 0-1,0-1 0,1 1 1,-1 0-1,1-1 1,0 0-1,0 0 0,-3-6 1,-23-49 4135,22 45-4344,-1-5 422,-26-61 2015,32 72-2023,-1 0 0,1-1 0,0 1 0,1-1 0,0 1 0,1-1 0,0-16-1,1 24-459,0 0 0,-1 1 0,1-1 0,0 0 0,-1 1 0,1-1 0,0 0 0,0 1 0,0-1 0,-1 1 0,1-1-1,0 1 1,0 0 0,0-1 0,0 1 0,0 0 0,0-1 0,0 1 0,0 0 0,0 0 0,2 0 0,28-2-33,-27 2 33,37-2-118,0 2 0,0 1-1,-1 3 1,80 16 0,-64-7-320,-33-9 145,-1 1 0,0 1 0,-1 1 0,1 1 0,27 14 0,-47-20 255,0-1-1,0 0 0,0 1 1,-1 0-1,1-1 1,-1 1-1,1 0 0,-1 0 1,0 0-1,1 0 1,-1 0-1,0 0 0,0 0 1,-1 0-1,1 0 1,0 1-1,0 3 1,1 41-1524,-3-30-681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7507,'0'0'3583,"0"17"-2985,0 99 37,0-113-637,0-1-1,1 0 1,-1 0 0,1 0-1,-1 0 1,1 0 0,0 0-1,-1 0 1,1 0 0,0 0-1,1 0 1,-1 0 0,0-1-1,0 1 1,1 0 0,-1-1 0,1 1-1,0-1 1,-1 1 0,1-1-1,0 0 1,0 0 0,0 0-1,-1 0 1,1 0 0,0 0-1,1 0 1,-1-1 0,0 1-1,0-1 1,0 0 0,0 1-1,0-1 1,0 0 0,3 0-1,1 0-29,0 0 0,0 0 0,0-1 0,0 1 0,0-1-1,0-1 1,0 1 0,0-1 0,-1 0 0,1 0 0,10-6-1,-4-1 158,-6 4 26,0 0-1,0 1 1,1-1-1,0 1 1,0 0-1,0 1 1,0 0-1,1 0 0,-1 1 1,1-1-1,0 2 1,11-3-1,-19 5-137,1-1 0,0 0 0,-1 1 0,1-1 0,-1 0 0,1 1 0,-1-1 0,1 0 0,-1 1 0,1-1 0,-1 1-1,1-1 1,-1 1 0,0-1 0,1 1 0,-1 0 0,0-1 0,1 1 0,-1-1 0,0 1 0,0 0 0,0-1 0,1 1 0,-1-1 0,0 1-1,0 0 1,0-1 0,0 2 0,2 24 222,-2-20-143,9 79 309,-7-78-836,-1 0-1,1 0 0,1 0 0,-1-1 0,1 1 1,0 0-1,1-1 0,-1 0 0,7 8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1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13318,'0'0'1505,"23"33"-7268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2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11733,'0'0'1468,"0"18"-1073,0 58-214,0-74-179,-1-1-1,1 1 1,0 0 0,0 0 0,0 0-1,0-1 1,1 1 0,-1 0 0,0 0-1,1-1 1,-1 1 0,1 0 0,0-1-1,0 1 1,-1 0 0,1-1 0,0 1-1,0-1 1,1 1 0,-1-1 0,0 0-1,0 0 1,1 1 0,-1-1 0,3 2-1,0-2-7,-1 0-1,0-1 0,1 1 0,-1-1 1,1 0-1,-1 1 0,1-1 0,-1-1 0,6 0 1,8 0-25,-11 0-16,0 0 1,1 0 0,-1 0 0,0-1-1,0 0 1,0 0 0,0 0 0,0-1-1,0 0 1,-1 0 0,1-1 0,-1 0 0,0 0-1,0 0 1,0 0 0,-1-1 0,8-9-1,-6 7 101,-1 0-1,0 0 1,-1-1 0,1 1-1,-2-1 1,1 0-1,-1 0 1,0 0-1,0-1 1,-1 1-1,-1 0 1,1-1-1,-1-8 1,0 8 267,-2 1 0,1 0 0,-1-1 0,-1 1 0,-2-11 0,3 16-114,0 0 0,-1 0 0,1 0 0,-1 0 0,1 0 0,-1 0 0,0 1 1,0-1-1,0 1 0,-1-1 0,1 1 0,0 0 0,-1 0 0,0 0 1,-5-4-1,28 8 761,-16-2-976,0 0 0,0 0 0,0 0 0,0 0 0,0 1 0,0 0 0,4 1 0,-3 1-2,1 0 0,-1 0 0,0 0-1,0 1 1,0 0 0,-1 0 0,1 0 0,-1 0 0,0 1-1,0 0 1,-1 0 0,1 0 0,2 6 0,3 9-152,0-1 1,8 32-1,-13-35-264,2 0 1,0 0-1,0-1 0,13 21 0,-18-35 265,0 1 0,-1-1 0,1 0 0,1 1-1,-1-1 1,0 0 0,0 0 0,0 0 0,0 0 0,1 0-1,-1 0 1,1 0 0,-1 0 0,1 0 0,-1-1 0,1 1-1,-1-1 1,1 1 0,-1-1 0,1 0 0,0 1 0,-1-1 0,1 0-1,0 0 1,-1 0 0,1 0 0,0 0 0,2-1 0,-1 0-85,0 0 1,0-1-1,-1 1 1,1-1-1,0 1 1,-1-1-1,1 0 1,-1 0-1,1 0 1,-1-1-1,0 1 1,0 0-1,3-6 1,5-7 212,1 1 1,0-1 0,0 1-1,28-24 1,-33 33 299,1 1 0,-1 0 1,1-1-1,0 2 0,0-1 0,0 1 1,1 0-1,-1 1 0,1 0 1,-1 0-1,1 0 0,0 1 0,0 1 1,8-1-1,-13 1-214,0 0-1,0 0 1,0 0 0,0 0-1,1 0 1,-1 1 0,0 0 0,0 0-1,0 0 1,0 0 0,-1 0-1,1 0 1,0 1 0,0-1 0,2 3-1,-2-1-21,0 1 0,0-1 0,-1 1-1,0 0 1,1 0 0,-1 0 0,-1 0-1,1 0 1,-1 0 0,2 7 0,0-3-350,-1 1 0,0 0 0,0 0 0,-1 0 1,0 11-1,-1-2-4657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2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1233,'0'0'15735,"113"24"-14887,-50-10-496,4-4-208,1-2-16,-4-1-80,-3-3 33,-6 1-65,-7 0-16,-10 0-481,-12 5-783,-12 7-305,-14-10-1056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2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12438,'0'0'2833,"114"-19"-2017,-40 19-255,2 0-305,-2 0-160,-2 9-64,-3 5-32,-7-2-640,-12-4-1265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3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9748,'0'0'2402,"118"111"-1010,-77-46-543,-5 3-65,-7-3-192,-12-2-208,-17-5-208,0 2-15,-27-2-33,-20 2-16,-16 7-112,-7-3-785,4-4-591,39-46-817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1 516 11429,'0'0'2436,"28"-7"-2140,13-4-269,0-1 0,-1-3-1,-1-1 1,47-26 0,-31 8-251,-1-3 1,65-57 0,-89 67-233,-1-2 1,-2-1-1,0-1 0,40-64 1,-62 87 270,-4 6 171,1 1-1,-1-1 1,0 0-1,0 0 1,-1 1-1,1-1 0,0 0 1,0 0-1,-1 0 1,1 0-1,-1 0 1,0-2-1,0 4 47,0 0-1,0-1 1,0 1 0,-1 0-1,1 0 1,0 0 0,0 0 0,-1 0-1,1 0 1,0 0 0,0 0-1,-1 0 1,1 0 0,0 0-1,0 0 1,-1 0 0,1 0-1,0 0 1,0 0 0,-1 0 0,1 0-1,0 0 1,0 0 0,-1 0-1,1 0 1,0 0 0,0 0-1,-1 0 1,1 1 0,0-1-1,0 0 1,0 0 0,-1 0-1,1 0 1,0 1 0,0-1 0,0 0-1,0 0 1,0 0 0,-1 1-1,-8 8 147,-1 0-1,1 0 0,1 1 1,0 0-1,0 0 0,1 1 1,1 0-1,-6 12 0,-41 101 239,15-8-76,-26 143 0,38-143-292,-52 147 0,76-257-60,-1 0 1,0 1-1,0-1 0,0 0 0,-1 0 0,1-1 1,-1 1-1,-1-1 0,-6 7 0,8-10 14,1 0-1,-1 0 1,0 0-1,0-1 1,0 1-1,0-1 1,0 0-1,-1 0 1,1 0-1,0 0 1,-1-1-1,1 1 0,0-1 1,-1 0-1,1 0 1,-1 0-1,1 0 1,0-1-1,-1 1 1,1-1-1,-4-1 1,4 1 2,-1 0 0,1 0 0,0-1 1,0 0-1,-1 0 0,1 1 0,0-2 0,0 1 0,1 0 1,-1-1-1,0 1 0,1-1 0,0 0 0,-1 0 0,1 1 1,0-2-1,0 1 0,1 0 0,-1 0 0,1-1 0,0 1 1,0-1-1,0 1 0,0-1 0,0-4 0,-1 0-4,2-1-1,-1 1 1,1-1 0,0 1-1,1 0 1,0-1-1,1 1 1,-1 0 0,2 0-1,3-12 1,0 7-83,1 0 0,0 0 0,1 0 0,0 1 0,1 0 0,0 1 0,1 0 0,13-12-1,-5 8-309,0 1 0,1 1 0,1 0 0,34-15 0,1 5-649,1 3 0,1 2 0,70-13 0,-101 26 705,230-58 2280,-265 64-1334,1 0-1,-1 0 0,1 1 0,-1 0 0,1 0 0,0 1 0,0 1 1,0-1-1,-12 8 0,-10 8-342,-27 23-1,35-26 248,4-3-375,11-9-78,0 0 1,1 1 0,0 0 0,0 0 0,0 0 0,-7 10-1,13-14-68,-1-1 0,1 0 0,0 1-1,-1-1 1,1 1 0,0-1-1,0 1 1,-1-1 0,1 0 0,0 1-1,0-1 1,0 1 0,0-1 0,0 1-1,-1-1 1,1 1 0,0-1-1,0 1 1,0-1 0,0 1 0,0-1-1,1 1 1,-1-1 0,0 1 0,0-1-1,0 1 1,0-1 0,0 1 0,1-1-1,-1 1 1,0-1 0,1 1-1,16 4-504,22-8-838,-33 1 1152,0 1 0,-1-1-1,1-1 1,0 1 0,-1-1 0,0 0-1,0 0 1,0 0 0,0-1-1,6-6 1,44-50-725,-7 7 420,-47 54 610,0-1 0,0 1 0,0 0 0,-1 0 0,1 0-1,0 0 1,0 0 0,-1 0 0,1 0 0,-1 0 0,1 0 0,-1 1 0,1-1 0,-1 0 0,0 0-1,0 0 1,1 1 0,-1 1 0,2 5 11,0-2-168,0-1 0,1 1 0,0-1 0,0 1 0,0-1 0,0 0 0,1 0 0,0-1 0,0 1 0,0-1 0,1 0 0,-1 0 0,1 0 0,7 4 0,-4-4-377,0-1 0,0 0 1,0 0-1,0-1 0,1 0 1,-1 0-1,1-1 0,-1 0 0,16-1 1,-14-1-48,0 0 0,-1 0 0,1-1 1,0 0-1,-1-1 0,0 0 0,1 0 0,-1-1 1,-1 0-1,1-1 0,0 0 0,-1 0 0,15-13 1,-14 10 598,0-1 0,-1 1 0,0-2 1,0 1-1,-1-1 0,0 0 1,0-1-1,-2 1 0,1-1 1,7-22-1,-13 32 23,1 0 0,-1 0 0,0 1 1,1-1-1,-1 0 0,0 0 0,0 1 0,0-1 1,1 0-1,-1 0 0,0 0 0,0 1 0,0-1 0,0 0 1,-1 0-1,1 1 0,0-1 0,0 0 0,0 0 1,-1 0-1,1 1 0,0-1 0,-1 0 0,1 1 0,0-1 1,-1 0-1,1 1 0,-1-1 0,1 0 0,-1 1 1,0-1-1,1 1 0,-1-1 0,0 1 0,1-1 0,-1 1 1,0 0-1,1-1 0,-1 1 0,0 0 0,-1-1 1,-1 1 229,-1-1 1,1 1-1,-1 0 1,1 0-1,0 1 1,-1-1-1,1 1 1,0-1-1,-4 2 1,6-1-321,0 0 0,0-1 0,0 1 0,0 0 0,0-1 0,0 1 0,0 0 0,0 0 0,0 0 0,0 0 0,1 0 0,-1 0 0,0 0 0,1 0 0,-1 0 0,1 0 0,-1 0 0,1 0 0,-1 1 0,1-1 0,0 0 0,0 0 0,-1 0 0,1 2 0,0 37 139,1-26-177,12 150 165,-13-162-179,0 0-1,0 0 0,0 0 0,-1 0 1,1 0-1,0 0 0,-1-1 1,0 1-1,1 0 0,-1 0 0,0-1 1,0 1-1,0 0 0,0-1 1,0 1-1,0-1 0,0 1 0,-1-1 1,1 1-1,0-1 0,-1 0 1,1 0-1,-1 0 0,0 0 0,1 0 1,-4 1-1,0 0-10,0-1 1,0 1-1,0-1 0,0 0 0,0-1 1,0 1-1,-1-1 0,-8-1 0,13 1-70,0-1 0,1 1 0,-1-1 0,0 0 0,0 1-1,1-1 1,-1 0 0,0 0 0,1 1 0,-1-1-1,1 0 1,-1 0 0,1 0 0,-1 0 0,1 0 0,0 1-1,-1-1 1,1 0 0,0 0 0,0 0 0,0 0 0,-1 0-1,1 0 1,0 0 0,0 0 0,1 0 0,-1-2 0,2-32-2377,-2 33 2108,7-22-1995,8 3-720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4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8196,'0'0'7619,"72"145"-7363,-64-80-48,-4 2-192,0 5-16,-4-2-592,0-4-1313,-14-9-2465,-18-14-1552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5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65 252 6211,'-9'-19'2155,"5"11"-1884,-4-5 263,1-1-1,0-1 0,1 1 1,1-1-1,0 0 1,1 0-1,1-1 1,-3-27-1,6 41-497,0 0-1,0 0 1,0 0 0,1 0-1,-1 0 1,1 0-1,-1 0 1,1 0-1,0 0 1,0 1 0,0-1-1,0 0 1,0 0-1,0 1 1,0-1 0,0 1-1,1-1 1,1-1-1,1 0-19,0 0-1,-1 1 1,1 0-1,0 0 0,0 0 1,0 1-1,0-1 1,6 0-1,8-2-48,0 2 0,0 0 0,23 1 0,-31 1 73,20-1-354,0 2 0,0 1 0,0 2 0,0 1 0,0 1 0,32 11 0,-5 3-318,118 32-2383,-156-49 822,-8-3-1129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45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42 3378,'0'0'9076,"-8"-7"-8393,5 4-623,0-1 0,-1 1 1,1 1-1,-1-1 0,0 0 1,0 1-1,0 0 0,0 0 1,0 0-1,0 0 0,-1 1 1,1-1-1,0 1 0,-1 0 1,0 1-1,1-1 0,-6 1 1,5 0-14,-1 0 1,1 0 0,0 1 0,0-1 0,0 1 0,0 1 0,0-1 0,0 1 0,0 0 0,0 0 0,1 0 0,-1 0 0,1 1 0,-1 0 0,1 0 0,0 0 0,0 1 0,0-1-1,1 1 1,-1 0 0,1 0 0,0 0 0,0 0 0,0 1 0,1-1 0,-1 1 0,1 0 0,0 0 0,1-1 0,-1 1 0,1 1 0,0-1 0,0 0 0,0 10 0,1-10-40,-1 3-8,1-1 0,0 1 1,1 0-1,2 15 0,-2-21-5,0 1 0,0-1-1,0 0 1,0 1-1,0-1 1,1 0-1,-1 0 1,0 0 0,1 0-1,0 0 1,-1 0-1,1-1 1,0 1-1,0-1 1,0 1 0,0-1-1,0 1 1,1-1-1,3 2 1,3 0-72,0 0 1,0-1-1,1 0 1,-1 0-1,1-1 0,-1 0 1,1 0-1,-1-1 1,1-1-1,-1 0 0,1 0 1,-1 0-1,0-1 1,1-1-1,-1 0 0,0 0 1,0-1-1,-1 0 1,1 0-1,-1-1 0,0 0 1,0 0-1,10-10 1,-2 1-67,-12 9 98,0 1 0,0 0 0,1 0 1,0 1-1,-1-1 0,1 1 0,0 0 0,1 0 0,-1 1 1,0-1-1,1 1 0,8-2 0,-13 7 59,0 0 0,0 0 0,-1 0 0,0 0 0,0 0-1,0 0 1,0 6 0,0-5 27,0 181 618,0-184-771,0-6-371,1-4 435,0 0 0,0-1 0,2 1 0,-1 0 0,1 0 0,0 0-1,1 0 1,0 0 0,0 1 0,1-1 0,8-9 0,-7 9 286,0 1 0,1 0 1,0 0-1,1 0 0,0 1 0,0 1 1,0-1-1,1 1 0,0 0 1,16-7-1,3 3 19,1 2 0,0 1 1,47-6-1,83 0-537,-138 13-1950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3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55 156 11365,'0'0'1457,"6"0"-2228,1 1 817,18-3-420,-24 2 387,0-1 1,-1 1-1,1 0 0,0-1 0,0 1 0,-1-1 0,1 1 0,0-1 0,0 0 0,-1 1 0,1-1 0,-1 0 0,1 1 0,-1-1 0,1 0 0,-1 0 0,1 1 0,-1-1 0,0 0 0,1 0 0,-1 0 1,0 0-1,0 1 0,1-1 0,-1 0 0,0 0 0,0 0 0,0 0 0,0-1 0,0 2 11,-1-1 0,1 1 1,0 0-1,0-1 0,0 1 1,0-1-1,-1 1 0,1 0 0,0-1 1,0 1-1,-1 0 0,1-1 0,0 1 1,0 0-1,-1 0 0,1-1 1,0 1-1,-1 0 0,1 0 0,0 0 1,-1-1-1,1 1 0,-1 0 1,1 0-1,0 0 0,-1 0 0,1 0 1,-1 0-1,1 0 0,0 0 0,-1 0 1,0 0-1,-19-1 526,11 2-191,39-1-4665,-28 0 4260,-1 0-1,1 0 1,-1 0 0,1-1-1,0 1 1,-1 0 0,1-1 0,-1 1-1,1-1 1,-1 1 0,0-1-1,1 0 1,-1 1 0,0-1-1,1 0 1,-1 0 0,0 0-1,0 0 1,0 0 0,1 0-1,-1-1 1,-1 1 0,1 0 0,0 0-1,0-1 1,0 1 0,-1-1-1,1 1 1,0-1 0,-1 1-1,0-1 1,1 1 0,-1-1-1,0 1 1,0-1 0,0 1-1,0-1 1,0-2 0,0 4 140,0-1 1,0 0-1,-1 0 0,1 1 1,0-1-1,0 0 0,-1 0 1,1 1-1,0-1 0,-1 0 1,1 1-1,-1-1 1,1 1-1,-1-1 0,1 0 1,-1 1-1,0-1 0,1 1 1,-1 0-1,1-1 0,-1 1 1,0-1-1,0 1 1,1 0-1,-1 0 0,0-1 1,1 1-1,-1 0 0,0 0 1,0 0-1,0 0 0,0 0 1,-32-1 1721,23 1-1437,-7-1 219,12 1-431,0-1 0,1 1 0,-1 0 0,0 0-1,0 0 1,0 1 0,1-1 0,-10 4 0,14-4-168,0 0 1,0 0 0,-1 0-1,1 0 1,0 0 0,0 0 0,-1 0-1,1 1 1,0-1 0,0 0-1,-1 0 1,1 0 0,0 1 0,0-1-1,0 0 1,-1 0 0,1 0-1,0 1 1,0-1 0,0 0-1,0 1 1,0-1 0,0 0 0,-1 0-1,1 1 1,0-1 0,0 0-1,0 0 1,0 1 0,0-1 0,0 0-1,0 1 1,0-1 0,0 0-1,0 0 1,0 1 0,1-1 0,-1 0-1,0 1 1,0-1 0,0 0-1,0 0 1,0 1 0,0-1-1,1 0 1,-1 0 0,0 0 0,0 1-1,0-1 1,1 0 0,-1 0-1,0 0 1,0 1 0,1-1 0,-1 0-1,0 0 1,0 0 0,1 0-1,-1 0 1,0 0 0,0 0 0,1 0-1,-1 1 1,0-1 0,1 0-1,-1 0 1,1 0 0,18 4-199,72-3 778,-102-1 840,6 0-1353,-1 1 0,1 0 0,-1 1-1,1-1 1,0 1 0,-6 3 0,10-5-74,0 0 0,-1 1-1,1-1 1,0 1 0,0-1 0,0 1-1,0-1 1,0 1 0,0 0 0,0-1 0,0 1-1,0 0 1,0 0 0,0 0 0,0 0-1,1 0 1,-1 0 0,0 0 0,0 0 0,1 0-1,-1 0 1,1 0 0,-1 0 0,1 0-1,0 1 1,-1-1 0,1 0 0,0 0 0,0 1-1,0-1 1,0 0 0,0 0 0,0 2-1,1-2-55,0 0-1,0 0 1,-1 0-1,1 0 1,0-1-1,0 1 1,0 0-1,0-1 0,0 1 1,1-1-1,-1 1 1,0-1-1,0 1 1,0-1-1,0 0 0,0 0 1,1 1-1,-1-1 1,0 0-1,2 0 1,30 0-412,-26-1 195,-2 1 163,0 0 0,0-1 0,-1 0 0,1 0 0,0 0 0,-1 0 0,1-1 0,0 0 0,-1 0 0,0 0 0,1 0 0,-1-1 0,0 1 0,0-1 0,-1 0 0,1-1 0,-1 1 0,5-5 0,-16 5 3051,-30 3-2499,35 2-427,1-1-1,0 1 0,-1-1 0,1 1 0,0 0 0,0 0 0,0 0 1,0 0-1,0 0 0,0 0 0,1 0 0,-1 1 0,1-1 1,-1 1-1,1-1 0,0 1 0,0-1 0,0 1 0,0 0 1,1 0-1,-1-1 0,1 1 0,-1 0 0,1 0 0,1 4 0,-1-6-41,0 0-1,1 0 1,-1 0-1,1 0 1,-1 0-1,1 0 1,0 0-1,-1 0 1,1 0-1,0 0 1,0 0-1,0-1 1,0 1-1,-1 0 1,1-1-1,0 1 1,0 0-1,0-1 1,0 0-1,1 1 1,-1-1-1,0 1 1,0-1-1,0 0 1,0 0-1,0 0 1,0 0-1,0 0 1,1 0-1,-1 0 1,0 0-1,0 0 1,1 0-1,3 0-83,0-1-1,0 1 1,0-1-1,-1 1 0,1-1 1,0-1-1,7-2 1,-7 1 125,-1 0 0,1 0 0,-1 0 1,0-1-1,0 1 0,-1-1 0,1 0 0,-1 0 0,1-1 1,-1 1-1,0-1 0,-1 0 0,1 1 0,-1-1 0,0 0 1,-1 0-1,1 0 0,1-10 0,-7 14 231,0 0-1,1 0 1,-1 1-1,0 0 0,0-1 1,0 2-1,-5-1 1,5 0-24,0 0-197,0 0 0,0 1 0,1-1 0,-1 1 0,1 0 0,-1 0 0,0 0 0,1 0 0,-1 1 0,1-1-1,0 1 1,0 0 0,-1 0 0,1 0 0,0 0 0,1 1 0,-1-1 0,0 1 0,1-1 0,-1 1 0,1 0 0,0 0 0,0 0 0,0 1 0,0-1 0,1 0-1,-1 1 1,1-1 0,0 1 0,0-1 0,0 1 0,1 0 0,-1-1 0,1 1 0,0 0 0,0-1 0,1 8 0,-1-10-42,1 0 0,-1 0-1,1-1 1,-1 1 0,1 0 0,0 0 0,0 0 0,-1-1 0,1 1 0,0 0 0,0-1-1,0 1 1,0 0 0,0-1 0,0 1 0,0-1 0,0 0 0,0 1 0,0-1 0,0 0 0,0 0-1,0 1 1,0-1 0,0 0 0,0 0 0,0 0 0,0 0 0,0 0 0,2-1 0,2 1-65,0 0 0,-1-1 0,1 0 0,0 1 0,-1-2 0,5 0 0,-2-2 42,-1 0-1,0 0 0,-1 0 1,1-1-1,-1 1 0,0-1 1,0-1-1,0 1 0,-1-1 1,1 0-1,-1 0 0,4-9 1,-3 6 117,-1 0 0,0 0-1,-1 0 1,0 0 0,0-1 0,-1 1 0,0-1 0,0-17 0,-2 26-14,-1 1-1,1-1 1,0 1 0,-1-1 0,1 0 0,0 1-1,-1-1 1,1 1 0,-1-1 0,1 1 0,-1-1 0,0 1-1,1 0 1,-1-1 0,1 1 0,-1 0 0,0-1-1,1 1 1,-1 0 0,0 0 0,1 0 0,-1 0 0,0-1-1,1 1 1,-1 0 0,0 0 0,1 0 0,-2 0-1,-25 0 371,22 0-245,1 0-144,-1 0 0,1 0 0,0 0 0,0 1-1,0 0 1,-1 0 0,1 0 0,0 0 0,0 0-1,1 1 1,-1 0 0,0 0 0,0 0 0,1 0-1,-4 3 1,4-2-32,1 0 1,-1 0-1,1 0 0,0 0 1,0 0-1,1 0 0,-1 0 1,1 1-1,-1-1 0,1 1 1,0-1-1,0 1 0,1 0 0,-1-1 1,1 1-1,-1 0 0,2 5 1,-1-7-28,0 0 0,0 0 0,0 0 0,0 0 0,1-1 0,-1 1 0,1 0 0,0 0 0,-1 0 0,1 0 0,0-1 0,0 1 0,0 0 0,0-1 0,0 1 0,1-1 0,-1 1 0,0-1 0,1 0 0,-1 1 0,1-1 0,-1 0 0,1 0 0,0 0 0,-1 0 0,1 0 0,0 0 0,0-1 0,0 1 0,0-1 0,1 1 0,8 1-215,0 0 0,0-1 0,0-1 0,16 0 0,-12 0 163,-7-1 37,-15-1 547,-6 0-1598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49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264 229 640,'0'0'4021,"14"-17"-1527,44-55-714,-56 68-1501,1 1 0,-1 0 0,0-1 0,0 0 1,-1 1-1,1-1 0,0 0 0,-1 0 0,0 0 1,0 0-1,0 0 0,-1 0 0,0 0 0,1 0 0,-1 0 1,0 0-1,-1 0 0,1 0 0,-1 0 0,0 0 0,0 0 1,0 0-1,0 0 0,-1 0 0,0 0 0,0 1 0,-2-5 1,2 6-190,0-1 0,-1 1 1,1 0-1,-1 0 0,0 0 0,1 0 1,-1 0-1,0 0 0,0 1 1,0-1-1,0 1 0,0 0 0,0 0 1,-1 0-1,1 0 0,0 1 1,-1 0-1,-4-1 0,7 1-82,1 0 0,-1 1 0,0-1 0,1 0 0,-1 0 0,0 1 1,1-1-1,-1 0 0,0 1 0,1-1 0,-1 1 0,1-1 0,-1 1 0,0-1 0,1 1 0,-1-1 0,1 1 0,0-1 0,-1 1 0,1 0 0,-1-1 0,1 1 0,0 0 1,0-1-1,-1 1 0,1 0 0,0 0 0,0-1 0,0 1 0,0 0 0,0 1 0,-1 29 18,1-24-8,1 72-12,1-25 27,-7 73 0,4-120-20,-1 0 0,0 1 1,0-1-1,-1 0 0,0-1 1,0 1-1,-1 0 0,0-1 1,0 0-1,0 0 1,-1 0-1,0 0 0,0-1 1,0 0-1,-1 0 0,0 0 1,0-1-1,0 0 0,-11 6 1,4-3-181,0-1 1,0-1 0,0 0 0,-1 0 0,0-1-1,0-1 1,0 0 0,0-1 0,-20 0-1,20-2-2446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7796,'0'0'3745,"9"128"-3681,-9-44 48,-13-2-16,0-12-32,3-15-64,1-21 0,5-15-704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5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8052,'0'0'2673,"62"-87"-1360,-29 72-481,3 3-160,7 3-480,7 0-80,-1 6 16,-2 3-128,-7 0-640,-11 3-2081,-29 9-801,0 6-3185</inkml:trace>
  <inkml:trace contextRef="#ctx0" brushRef="#br0" timeOffset="1">46 383 5042,'0'0'9909,"114"-33"-9765,-57 20-144,-4 8-368,-39 5-3042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41 240,'0'0'14903,"87"19"-14839,-3-36-64,7-10-1665,-57 11-2897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10853,'0'0'2185,"10"10"-2161,2 1-21,-1 0-1,0 1 1,-1 0 0,14 24-1,-23-35-123,-1 0 0,1 0-1,-1 0 1,1 0 0,0 0-1,0 0 1,0 0 0,-1 0 0,1 0-1,0-1 1,0 1 0,0 0-1,0 0 1,0-1 0,0 1-1,1-1 1,-1 1 0,0-1 0,0 0-1,0 1 1,0-1 0,1 0-1,-1 0 1,0 1 0,0-1-1,1 0 1,-1 0 0,0-1-1,0 1 1,0 0 0,2-1 0,2-1 128,1 0 1,-1 0 0,1-1 0,-1 0 0,7-6-1,-8 6 297,0 0 0,0 1 0,1-1 0,-1 1 0,9-3 0,-7 3-256,-1 1 0,1 1 0,-1-1 0,1 1 0,0 0 0,-1 0 0,1 1 0,-1 0 0,1 0 0,-1 0 0,1 0 0,-1 1 0,0 0 0,0 0 0,0 0 0,0 1 0,0 0 0,5 3 1,3 5-253,0 1 1,-1 0-1,0 1 1,14 20 0,-5-6-731,-11-16 307,0 1 0,1-1 0,0-1 0,0 1 0,24 14 0,-24-21-1422,-1-4-693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6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80 156 1761,'6'-15'2369,"21"-47"-358,-26 58-1643,1-1-1,-1 1 0,0 0 1,0 0-1,0-1 0,0 1 0,-1-1 1,0 1-1,0 0 0,0-1 1,-1-5-1,1 9-217,-1 0-1,1 0 1,-1-1 0,0 1 0,1 0-1,-1 0 1,0 0 0,0 0 0,1 0-1,-1 0 1,0 0 0,0 0 0,0 0-1,0 1 1,0-1 0,0 0 0,-1 1-1,1-1 1,0 0 0,0 1-1,0-1 1,-1 1 0,1 0 0,0 0-1,-1-1 1,1 1 0,0 0 0,-1 0-1,1 0 1,-2 0 0,-2 0 19,1 0 0,-1 0 0,0 1 0,1-1 0,-1 1 0,1 0 0,-1 0 0,1 1 0,-5 1 0,6-2-158,1 1-1,0-1 0,0 1 1,0 0-1,0 0 0,1 0 0,-1 0 1,0 0-1,1 0 0,0 0 1,-1 0-1,1 0 0,0 1 1,0-1-1,0 1 0,0-1 1,0 1-1,0 2 0,-2 11-173,1 0-1,1 0 1,0 0-1,1 1 1,0-1-1,4 21 1,-4-35 33,1 0 1,-1 0 0,1 0-1,-1-1 1,1 1-1,0 0 1,0 0 0,-1-1-1,1 1 1,0-1-1,1 1 1,-1 0 0,0-1-1,0 0 1,1 1 0,-1-1-1,0 0 1,3 1-1,-3-1-122,1 0 0,-1 0-1,1-1 1,0 1-1,-1-1 1,1 0-1,0 1 1,-1-1-1,1 0 1,0 0-1,0 0 1,-1 0-1,1 0 1,0 0-1,0-1 1,-1 1-1,1 0 1,0-1 0,-1 0-1,1 1 1,-1-1-1,1 0 1,0 0-1,-1 0 1,0 0-1,1 0 1,-1 0-1,0 0 1,1 0-1,1-3 1,2-2-646,0-1 0,0 1 0,-1-1 1,7-13-1,11-33-85,-1 0 5553,-20 53-4360,-1-1-1,0 0 1,1 1 0,-1-1-1,0 0 1,1 1-1,-1-1 1,0 0 0,1 1-1,-1-1 1,1 1 0,-1-1-1,1 1 1,0-1-1,-1 1 1,1 0 0,-1-1-1,1 1 1,0 0-1,-1-1 1,1 1 0,0 0-1,0 0 1,0-1 0,0 1-104,0 1 1,0-1-1,0 0 1,0 0-1,0 1 1,-1-1-1,1 0 0,0 1 1,0-1-1,0 1 1,-1 0-1,1-1 1,0 1-1,-1-1 1,1 1-1,1 1 1,20 35-151,-19-31 435,3 5-394,0 0-1,0 0 0,1 0 1,1-1-1,0 0 0,0-1 1,15 14-1,-13-19-1533,-3-4-1534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7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8052,'0'0'7424,"-7"9"-7173,3-3-217,0 0 0,0 1 0,1-1 0,0 1 0,0 0 0,0-1 0,1 1 0,0 1-1,0-1 1,1 0 0,0 0 0,0 1 0,1 8 0,0-11-40,5 122 166,-4-115-299,1 1 0,0 0 0,1-1 0,1 1 0,0-1 0,0 0 0,12 21 0,-14-30-128,0 0 0,0 0 1,1 0-1,-1 0 0,1 0 0,0-1 0,0 1 0,0-1 0,0 0 0,0 0 0,1 0 0,-1 0 0,1 0 0,-1-1 0,1 1 0,0-1 1,-1 0-1,1-1 0,0 1 0,0 0 0,7-1 0,5-1-340,0 0 0,0-1-1,0-1 1,17-5 0,33-5 3219,-55 12-2321,-5 0-67,1 1 0,-1 0 0,1 0 0,-1 0 0,11 2 0,-15-1-185,-1-1 0,1 1 0,-1-1 0,0 1 0,1 0 0,-1-1 0,0 1 0,0 0 0,1 0 0,-1 0 0,0 0 0,0 0 0,0 0-1,0 0 1,0 0 0,0 1 0,0-1 0,-1 0 0,1 1 0,0-1 0,-1 0 0,1 1 0,-1-1 0,1 1 0,-1-1 0,0 0 0,0 1 0,1-1 0,-1 3 0,-1 2 84,1 1-1,-1-1 1,0 0-1,0 0 1,-1 1 0,0-1-1,0 0 1,0 0-1,-1-1 1,0 1 0,0 0-1,0-1 1,-1 0-1,0 0 1,0 0 0,0 0-1,-1-1 1,1 1-1,-1-1 1,-7 4 0,-4 4 44,0-1 0,-1 0 0,0-2 0,-1 0 1,-24 8-1,36-14-236,-1-1 0,0 0 0,0 0 0,0-1 0,0 0 0,-12 0 0,18-1-2,1 0 0,0 0 1,0 0-1,-1 0 0,1 0 1,0 0-1,0 0 0,0 0 1,-1 0-1,1 0 0,0 0 0,0 0 1,-1 0-1,1 0 0,0 0 1,0 0-1,0 0 0,-1 0 1,1-1-1,0 1 0,0 0 0,0 0 1,0 0-1,-1 0 0,1-1-70,0 1 70,0 0 1,0 0-1,0 0 0,-1 0 0,1-1 1,0 1-1,0 0 0,0 0 1,0-1-1,0 1 0,-1-15-5510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7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1 536 8628,'16'-1'640,"-8"0"-535,8 1 133,0-1 0,0 0-1,0-2 1,-1 0-1,1 0 1,0-2 0,-1 0-1,24-11 1,-23 5-143,-1 0-1,-1-1 1,0-1-1,0 0 1,-1-1 0,-1 0-1,15-23 1,-8 8-304,-1-2 1,-2 0-1,14-35 1,-24 49 64,0 0 0,-1-1 0,0 0 0,-2 0 1,0 0-1,-1 0 0,-1 0 0,-1-28 1,0 45 183,-1-1 0,1 1 0,0 0-1,-1-1 1,0 1 0,1 0 0,-1 0 0,1-1 0,-1 1 0,0 0 0,0 0 0,0 0 0,0 0 0,0 0 0,0 0 0,0 0 0,0 1 0,0-1 0,0 0 0,-1 0 0,1 1 0,0-1 0,0 1 0,-1-1 0,1 1 0,0 0 0,-1-1 0,1 1 0,0 0 0,-1 0-1,1 0 1,-2 0 0,-2 0 110,1 0-1,-1 0 0,1 0 1,0 1-1,-1 0 0,1 0 1,0 0-1,-1 0 0,-6 4 1,3 0-126,1 0 0,-1 1 0,1 0 0,1 0 0,-1 1 1,1 0-1,0 0 0,1 1 0,-1-1 0,2 1 1,-1 0-1,-6 16 0,4-6-32,1 0 0,0 0 0,2 0 0,0 0 0,-3 30 0,4-9 137,2 0-1,1 0 1,2 0-1,10 57 1,-9-81-87,1 0 0,1 0 0,0-1 0,0 0 0,1 0 0,1 0 0,1-1 0,0 0 0,0-1 0,1 1 0,1-2 0,0 1 0,1-1 0,18 15 0,-18-19-73,-1 0 1,1-1-1,0 0 1,1 0-1,-1-1 0,1-1 1,0 0-1,1 0 1,-1-1-1,14 1 0,-19-3-99,1 0 0,-1-1 0,0 0 0,0 0 0,0-1 0,1 0-1,-1 0 1,0 0 0,0-1 0,0 0 0,-1-1 0,1 0 0,0 0-1,-1 0 1,0 0 0,0-1 0,0 0 0,11-10 0,-8 4 51,0 0 0,-1 0 0,0-1 0,-1-1 0,0 1 0,0-1 0,-2 0 0,9-24 0,-9 17 147,0-1 0,-1 1 0,-1-1 1,-1 0-1,-1-24 0,-1 42 23,1 0 0,-1 0 0,0 1 0,-1-1 0,1 0 0,0 0-1,0 1 1,-1-1 0,1 0 0,-1 1 0,1-1 0,-1 0 0,0 1 0,0-1-1,0 1 1,1-1 0,-2 1 0,1-1 0,0 1 0,-2-2 0,1 2 55,-1 0 1,1 0 0,0 0-1,-1 0 1,0 0 0,1 1-1,-1-1 1,1 1 0,-1 0-1,0 0 1,1 0 0,-6 0-1,7 1-125,-1-1 0,1 0 0,-1 1 0,1-1-1,-1 1 1,1 0 0,-1-1 0,1 1 0,0 0-1,-1 0 1,1 0 0,0 0 0,0 0 0,-1 0 0,1 0-1,0 0 1,0 1 0,0-1 0,1 0 0,-1 0-1,0 1 1,0-1 0,1 1 0,-2 2 0,-10 42 147,11-37-104,-5 28 135,3 1 0,2 66 1,1-99-187,0 4 16,1 0 1,0 1 0,1-1 0,0 0 0,0 0 0,0 0 0,2-1 0,4 11 0,-7-16-117,1 1 0,-1-1 0,1 0 0,0 0 1,0-1-1,1 1 0,-1 0 0,1-1 0,-1 1 0,1-1 0,0 0 1,0 0-1,0 0 0,0 0 0,0 0 0,0-1 0,0 1 0,1-1 1,-1 0-1,1 0 0,-1 0 0,1 0 0,-1-1 0,5 1 0,14-1-5574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8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12502,'0'0'464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6:5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1 416,'0'0'14759,"27"70"-29934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0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0 575 10357,'0'0'2446,"23"-13"-2547,-6 4 167,0 0 13,1 0 0,-2-1 0,0-1-1,0-1 1,-1 0 0,0-1-1,22-25 1,-10 3 13,-1-1 0,-2-1 0,20-41 0,-34 59-45,-2-1 0,0 0-1,-1 0 1,-1 0-1,-1-1 1,-1 0-1,-1 0 1,2-29-1,-5 48-14,0 1 0,0-1 0,0 1 0,0-1 0,0 0-1,0 1 1,0-1 0,-1 1 0,1-1 0,0 1 0,-1-1 0,1 1 0,-1 0-1,0-1 1,1 1 0,-1-1 0,0 1 0,0 0 0,0 0 0,0-1 0,0 1-1,0 0 1,-2-1 0,0 1 68,0 0 0,-1 0 0,1 0 1,-1 0-1,1 1 0,-1 0 0,1-1 0,-1 1 0,-3 1 0,3-1-73,0 1-1,0 0 0,0 0 1,0 0-1,0 1 1,0 0-1,0-1 0,1 1 1,-1 0-1,1 1 1,-1-1-1,1 0 0,0 1 1,0 0-1,0 0 1,0 0-1,0 0 0,1 1 1,-1-1-1,1 0 0,-2 6 1,-8 11-25,2 1 0,-12 35 0,18-47 17,-30 95-8,5 1 1,4 2-1,-13 124 0,34-195-474,1 0 0,4 61-1,-1-92-142,4 18-759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4:5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16 176,'0'0'13686,"-13"-3"-13157,7 2-638,-35-6 966,37 4-351,30 1-392,278 23 279,-67-2 113,179 6 145,32-20 223,-264-7-774,415 2 0,9-1 3538,-608 1-3657,17 0-2441,23-4-2885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0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0 5394,'0'0'7447,"-11"2"-7079,2 0-341,-1 0 0,0 0 0,1 1 0,0 1 0,0 0 0,0 0 0,0 0 0,-11 8-1,-2 4 19,-72 55-19,82-61 71,1 1 1,1-1 0,0 2-1,0-1 1,-13 22 0,21-29-57,0 0 0,0 0 1,1 1-1,-1-1 0,1 0 0,0 1 1,0-1-1,0 0 0,1 1 0,-1-1 1,1 1-1,0-1 0,0 1 1,1-1-1,0 1 0,-1-1 0,1 1 1,1-1-1,1 6 0,0-5-29,-1 1-1,1-1 1,1 1-1,-1-1 1,1 0-1,0 0 1,0-1 0,0 1-1,1-1 1,-1 0-1,1 0 1,0 0-1,7 3 1,-3-2-59,1 0 1,-1-1-1,1 0 0,16 4 0,21-2-3825,-29-6-970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1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57 130 9572,'0'0'4157,"6"3"-4109,-3-1-63,0-1 0,0 1 0,0-1 0,1 0 0,-1 0 1,0 0-1,0 0 0,1 0 0,-1-1 0,1 1 0,-1-1 0,0 0 0,1 0 0,-1 0 0,1-1 0,-1 1 1,0-1-1,1 0 0,-1 0 0,0 0 0,0 0 0,1 0 0,-1-1 0,0 1 0,0-1 0,-1 0 0,1 0 1,0 0-1,-1-1 0,1 1 0,-1 0 0,0-1 0,4-4 0,-3 2-115,-1 0 0,1-1 0,-1 1 0,0 0 1,0-1-1,-1 0 0,0 1 0,0-1 0,0 0 0,-1 0 0,1 1 0,-2-10 0,1 14 127,0 0 0,0 0-1,0 0 1,-1 0 0,1 0 0,0 0-1,-1 0 1,1 0 0,-1 0-1,1 0 1,-1 0 0,1 0-1,-1 0 1,0 1 0,0-1 0,1 0-1,-1 0 1,0 1 0,0-1-1,0 0 1,0 1 0,0-1 0,-1 0-1,-1 0 38,-1-1-1,1 1 1,0 0-1,-1 1 1,1-1 0,-1 1-1,-6-1 1,4 1 107,0 0 1,1 1 0,-1-1-1,0 1 1,0 0 0,0 1-1,1-1 1,-1 1 0,-10 6-1,11-4-72,-1 0-1,1 1 1,1 0-1,-1 0 0,1 0 1,-1 0-1,1 1 0,1 0 1,-1 0-1,1 0 1,-4 12-1,3-8-21,1 1 0,0 0 1,1 0-1,0 0 0,0 0 0,1 1 1,1 14-1,1-18-59,-1 1 0,2-2 0,-1 1 0,1 0 0,0 0 0,0 0 0,1-1 0,0 1 0,0-1 0,7 10 0,-7-13-25,0 0-1,0 0 1,0 0 0,1-1-1,-1 0 1,1 0 0,0 0-1,0 0 1,0 0 0,0-1-1,0 1 1,1-1 0,-1-1-1,1 1 1,0 0 0,-1-1 0,1 0-1,5 0 1,-1 0-475,0 0 0,0-1 1,0-1-1,0 1 0,0-1 1,0-1-1,0 0 0,-1 0 1,16-7-1,-20 7-123,0 0 1,0-1-1,-1 1 1,1-1-1,-1 0 0,6-6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1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31 173 2177,'0'0'5152,"-2"15"-4168,-5 24-373,-2 17 464,-4 75 0,13-131-1094,1 0 0,-1 1-1,0-1 1,0 1 0,0-1-1,0 0 1,0 1 0,0-1-1,1 0 1,-1 1 0,0-1-1,0 0 1,0 1-1,1-1 1,-1 0 0,0 0-1,1 1 1,-1-1 0,0 0-1,0 0 1,1 1 0,-1-1-1,0 0 1,1 0 0,-1 0-1,1 0 1,-1 0 0,0 1-1,1-1 1,-1 0-1,0 0 1,1 0 0,-1 0-1,1 0 1,-1 0 0,0 0-1,1 0 1,-1 0 0,0-1-1,1 1 1,-1 0 0,1 0-1,-1 0 1,1-1 0,17-8-1261,-13 2 1120,0 0 0,-1 0 0,0 0 0,-1 0-1,0 0 1,0-1 0,0 0 0,2-14 0,10-73 1122,-11 66 104,-3 22-664,0 0 0,1 1 0,0-1-1,0 1 1,1-1 0,0 1 0,0 0 0,1 0 0,-1 0 0,1 0-1,5-5 1,-1 2-182,0 0 0,1 1 1,1 0-1,-1 1 0,18-11 0,-4 6-561,1 0 0,-1 2 1,2 1-1,43-11 0,-40 17-4245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2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8692,'0'0'6435,"-5"22"-6344,2-5-75,-21 140 85,21-132-170,-4 82-678,14-129-358,-2 11 993,14-39 104,0-3 224,31-60 0,-49 110-190,0 1 0,0-1 0,0 1 0,0 0 0,1 0 0,-1-1 0,1 1 0,-1 0 0,1 0 0,0 0 0,0 0 0,0 1 0,0-1 0,0 0 0,0 1 0,0 0 0,1-1 0,-1 1 0,0 0 0,1 0 0,-1 0 0,5 0 0,-6 1-23,0 0 0,-1 0 0,1 1 0,0-1 0,-1 0 0,1 1 1,0-1-1,-1 1 0,1-1 0,-1 1 0,1-1 0,-1 1 0,1-1 0,-1 1 0,1-1 0,-1 1 1,0 0-1,1-1 0,-1 1 0,0 0 0,1-1 0,-1 1 0,0 0 0,0 0 0,0-1 0,0 2 1,5 26 128,-5-22-87,7 56-17,-4-25 40,2 0 0,10 42 0,-13-71-404,1 0 0,-1 0-1,1-1 1,0 1 0,1 0-1,0-1 1,0 0 0,1 0 0,0 0-1,0-1 1,0 0 0,1 0-1,0 0 1,0 0 0,8 5-1,1-7-3310,-2-4-1886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15 100 5843,'0'0'6835,"-13"-87"-6499,11 82-208,2 1-128,0 1-64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3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9540,'0'0'2543,"18"10"-2487,-1 0-56,1-1 0,23 8 0,-39-17-1,1 1-1,-1-1 1,0 0 0,0 0 0,0 0-1,0 0 1,1 0 0,-1 0-1,0-1 1,0 1 0,0-1 0,0 0-1,0 1 1,0-1 0,0 0 0,0 0-1,0 0 1,0-1 0,-1 1 0,1 0-1,0-1 1,-1 1 0,1-1 0,-1 1-1,1-1 1,-1 0 0,0 1-1,0-1 1,0 0 0,0 0 0,0 0-1,1-3 1,1-1 14,3-5 47,0 0 1,-1 0-1,-1 0 1,0 0 0,0-1-1,-1 0 1,-1 0-1,0 1 1,0-2 0,-1 1-1,-1 0 1,0 0-1,-2-15 1,1 26 17,1 0 0,-1 0-1,1 0 1,-1 0 0,1 1 0,-1-1 0,0 0 0,1 0 0,-1 0-1,0 0 1,0 1 0,0-1 0,0 0 0,0 1 0,0-1 0,0 1-1,0-1 1,0 1 0,0-1 0,0 1 0,0 0 0,0 0 0,0-1-1,0 1 1,0 0 0,0 0 0,0 0 0,0 0 0,0 0-1,-3 1 1,2-1-33,-1 0-1,0 0 1,0 0 0,0 1-1,0 0 1,1-1-1,-1 1 1,0 0-1,0 0 1,1 1-1,-4 1 1,0 3-20,1 0 0,0 0 0,0 0 0,0 1 0,1 0 0,0 0 0,0 0 0,1 0 1,0 1-1,0-1 0,1 1 0,0 0 0,-2 14 0,0 10 210,0 65-1,4-96-232,0 9 21,1 1 0,0-1 0,0 0 1,1 1-1,0-1 0,1 0 0,0 0 1,7 16-1,-6-19-30,-1-1 0,1 0 0,1 0 0,-1 0 0,1-1 0,0 1 0,0-1 0,1 0 0,-1-1 0,1 1 1,0-1-1,0 0 0,10 4 0,-3-4-464,0 1 1,0-2-1,0 0 0,1-1 1,-1 0-1,1-1 1,-1 0-1,1-1 1,-1-1-1,1 0 0,-1-1 1,22-5-1,-32 6 93,-1 0 0,1 0 0,0 0-1,-1-1 1,1 1 0,-1-1 0,0 0-1,0 1 1,1-1 0,-1 0 0,0 0 0,2-4-1,16-23-5266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3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4 585 3410,'0'0'9471,"-2"4"-9285,2-4-172,-1 1 0,1-1 0,0 1-1,0-1 1,0 1 0,-1-1 0,1 1 0,0 0-1,0-1 1,0 1 0,0-1 0,0 1-1,0-1 1,0 1 0,0 0 0,0-1 0,1 1-1,-1-1 1,0 1 0,0-1 0,0 1 0,1-1-1,-1 1 1,0-1 0,1 1 0,-1-1-1,0 1 1,1-1 0,-1 1 0,0-1 0,2 1-1,21 6 266,-13-6-242,-1-1 1,0 0-1,0-1 1,16-3-1,-14 1 8,0-1-1,-1 0 1,1-1-1,-1 0 0,0-1 1,0 0-1,-1 0 1,13-12-1,-6 4 58,-1-1 0,-1 0 1,24-31-1,-30 34-73,-1-1 0,0-1 0,-1 1 0,0-1 0,-1 0 0,0 0 1,-1-1-1,2-19 0,-1-6 49,-1-73 1,-3 102-53,-2 0-1,0 0 1,0-1 0,-1 1 0,0 0 0,-1 1 0,0-1 0,-7-14 0,9 21 34,-1 1 1,0-1 0,0 1 0,-1 0-1,1 0 1,-1 0 0,1 0 0,-1 1-1,0-1 1,0 0 0,0 1 0,0 0-1,-1 0 1,1 0 0,0 0 0,-1 1-1,0-1 1,1 1 0,-1 0 0,0 0 0,0 0-1,0 0 1,1 1 0,-1 0 0,0 0-1,0 0 1,-6 1 0,7-1-46,-1 1 1,1 0 0,-1 0-1,1 0 1,-1 0 0,1 1-1,0 0 1,-1-1 0,1 1-1,0 0 1,0 1-1,0-1 1,1 0 0,-1 1-1,0 0 1,1-1 0,0 1-1,-3 4 1,-3 7-5,-1 0 1,-10 28-1,17-39-6,-10 27 12,2 0 0,1 1-1,1 0 1,-5 49 0,6-13 29,4 75 0,3-119-43,1-1 1,1 1-1,2-1 0,0 0 1,1 0-1,13 35 1,-12-44-24,-1-1 1,2 0-1,0 0 1,0-1-1,1 0 1,0 0-1,1-1 1,0 0-1,1 0 1,0-1 0,0 0-1,15 8 1,-18-12-185,1 0 42,0 1 0,1-2 0,0 1 0,13 4 0,-17-7-319,0-1 1,0 0-1,0-1 1,0 1-1,0-1 1,0 0-1,7 0 0,20-6-6300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4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5603,'0'0'9204,"13"91"-7924,-13-4-367,-10 8-385,-1-2-240,3-1-240,5-8 0,1-14-48,2-16-432,0-16-1265,0-16-768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4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93 5314,'0'0'10741,"-49"-82"-10741,100 76 48,16 5-48,9 1-176,-1-2-1392,-48 2-2898,-10-2-2322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4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35 944,'0'0'8490,"1"16"-6436,1 45-1715,5 83 1398,6-97-1499,-13-46-265,1 1 0,0 0-1,-1-1 1,1 1 0,0-1-1,0 1 1,0-1-1,0 1 1,0-1 0,0 0-1,0 1 1,0-1 0,1 0-1,-1 0 1,1 0-1,-1 0 1,0 0 0,1 0-1,0 0 1,-1 0 0,1-1-1,0 1 1,-1-1-1,3 1 1,-3-1-29,0 0 1,0-1-1,0 1 1,0-1-1,0 1 0,-1-1 1,1 1-1,0-1 0,0 0 1,-1 1-1,1-1 1,-1 0-1,1 0 0,0 0 1,-1 1-1,1-1 0,-1 0 1,0 0-1,1 0 1,-1 0-1,0 0 0,1 0 1,-1-1-1,8-30 156,-6 23-148,11-50 281,-10 37 5,2 0 0,0 0 0,2 1 1,0 0-1,20-39 0,-25 57-213,0 0 1,0 0-1,1 0 1,-1 0-1,1 0 1,0 0-1,-1 1 1,1 0-1,1-1 1,-1 1-1,0 0 0,0 0 1,1 1-1,-1-1 1,1 1-1,-1 0 1,1 0-1,6-1 1,25-1-4117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2:02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3698,'0'0'8179,"8"-22"-9123,20 30 112,11 14-369,-20-9-1888,-2 3-2354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04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4 6419,'0'0'5659,"-3"1"-5009,-7 2-321,43 3-241,145 8 894,216-9 0,-218-7-833,-96 2-145,305-13 579,-301 7-505,106 6 0,-74 2-40,439 1 3513,-328-13-3276,-227 10-378,1 0 0,-1 0 1,0 0-1,0 1 0,1-1 0,-1 0 0,0 0 0,1 0 1,-1 0-1,0 0 0,1 0 0,-1-1 0,0 1 0,1 0 0,-1 0 1,0 0-1,1 0 0,-1 0 0,0 0 0,0-1 0,1 1 1,-1 0-1,0 0 0,0 0 0,1-2-411,0 2 411,-1 0 0,0 0 0,0-1 1,0 1-1,0 0 0,0 0 0,0-1 0,1 1 0,-1 0 0,0-1 1,0 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8164,'0'0'4274,"11"120"-3746,-11-83-336,0-4-112,6-6-80,3-6-240</inkml:trace>
  <inkml:trace contextRef="#ctx0" brushRef="#br0" timeOffset="1">137 0 9236,'0'0'1281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5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22 4754,'0'0'10581,"-87"-22"-9813,74 48-447,3 10-193,8 5-96,2 1-16,2-4 0,25-9-32,9-10-929,-19-19-1312,2 0-3089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0 632 12822,'0'0'1475,"22"-3"-1451,74-15-16,-90 16-5,1 0-1,-1-1 0,0 0 1,0 0-1,0 0 0,0-1 1,0 0-1,-1 0 1,0 0-1,0-1 0,0 0 1,0 0-1,-1 0 0,6-9 1,-2 4 1,7-10-116,-1 0 0,-2-1 0,0 0 0,-1-1 0,-1 0 0,-1-1 0,-1 0 0,9-46 0,-7 13-16,-4-1 0,0-95 0,-6 151 228,-1-1 0,1 0 0,-1 1 0,1-1 0,-1 0 0,1 1 0,-1-1 0,0 1 0,1-1-1,-1 1 1,0 0 0,0-1 0,0 1 0,-2-2 0,3 3-57,-1-1-1,1 1 0,-1 0 1,1-1-1,-1 1 0,1 0 1,-1-1-1,1 1 0,-1 0 1,1-1-1,-1 1 0,1 0 1,-1 0-1,0 0 0,1 0 1,-1 0-1,1 0 0,-1 0 1,0 0-1,1 0 0,-1 0 1,1 0-1,-1 0 0,0 0 1,1 0-1,-1 0 0,1 0 1,-1 1-1,1-1 0,-1 0 1,0 0-1,1 1 0,-1-1 1,1 1-1,-1-1 0,1 0 1,0 1-1,-1-1 0,1 1 1,-1-1-1,1 1 0,0-1 1,-1 1-1,1-1 0,0 2 1,-10 16 23,1 1 1,2 0-1,0 0 1,1 1-1,-5 25 1,2-10-24,-16 73 149,5 0-1,-10 171 0,24-61-7754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6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8 7459,'0'0'5779,"3"-5"-4581,-3 5-1198,0 0-1,0 0 1,0 0 0,0 0 0,0 0 0,0 0 0,0 0 0,0 0 0,-1 0 0,1 0 0,0 0 0,0 0 0,0 0 0,0 0 0,0 0 0,0 0 0,0 0 0,0 0 0,0 0 0,0 0 0,0 0 0,0 0 0,0 0-1,0 0 1,0-1 0,-1 1 0,1 0 0,0 0 0,0 0 0,0 0 0,0 0 0,0 0 0,0 0 0,0 0 0,0 0 0,0 0 0,0 0 0,0 0 0,0 0 0,0-1 0,0 1 0,0 0 0,0 0 0,0 0 0,0 0 0,0 0-1,0 0 1,0 0 0,0 0 0,0 0 0,-11 7 25,1 0-1,-1 1 1,1 0 0,-14 16-1,-39 45 139,53-58-58,1 0 0,0 1 0,1 0 0,1 0 0,0 1 0,1 0 0,-9 23 0,13-31-90,1 0-1,0 0 1,0 0-1,0 0 0,1 0 1,0 1-1,0-1 1,0 0-1,0 0 0,1 0 1,0 0-1,0 0 1,0 0-1,1 0 0,0-1 1,0 1-1,0 0 1,0-1-1,1 1 0,-1-1 1,1 0-1,1 0 1,-1 0-1,7 6 0,2 0-157,1-2 0,-1 0 0,1 0 0,1-1-1,0-1 1,0 0 0,0-1 0,0 0 0,1-1 0,0-1-1,16 2 1,-10-4-3781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08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96,'0'0'12219,"9"16"-12315,-3-6 95,-3-4 20,0 0 0,0-1 0,0 1 0,1-1 0,0 0 0,0 0 0,1 0 0,-1 0 0,1-1 0,0 0 0,0 0 0,1 0 0,-1 0 0,1-1 0,-1 0 0,1 0 0,0-1 0,8 3 0,115 23 1038,0-6-1,2-5 1,217-1-1,-249-15-918,334-12 895,-213-2-487,285 19-1,-51 15 204,-184-10-460,14-5-26,128 7 235,-24-3 12,-52-6-20,115 2-237,-254-8-223,-71-4 26,126-21 1,-100 8-23,405 4-112,-374 17 84,413-2 314,-548 5-1110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28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2 5042,'0'0'489,"-21"0"671,-77-1 283,11 0 3125,86 1-4477,7 1-388,184 17 117,-35-1 406,752-1 906,-765-18-976,126-2 4,918 6 758,-698 5-807,348 19 93,-578-4-73,176 11 338,0-26-354,-404-9-1254,0-1 0,0-1-1,32-9 1,-61 13 792,1 0 0,-1 0 0,0 0 0,0-1 0,0 1 0,0 0 0,0-1 0,0 1 0,0-1 0,0 0 0,0 1 0,-1-1 0,1 0 0,0 1 0,2-3-346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7T14:59:50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11141,'0'0'3106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6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5378,'0'0'7911,"17"6"-7631,22 5 15,1-2 1,-1-2-1,73 4 1,147-6 633,-185-5-748,888-22 1854,-628 10-3596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 5458,'0'0'6169,"-5"2"-4971,-14 6-286,14-6 993,21-2-1593,621 5 2418,-358-7-1984,132-10-242,-56 6-183,-224 7-257,-96 2-41,0 0 1,0 3 0,66 18-1,11 3 19,182 15-23,-10-2-4,-12-3-27,3 0-5,528 76 14,-729-109-39,-8-1-158,0 3 1,67 15 0,-129-20-76,18 7-605,-13 2-2938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8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12630,'0'0'1451,"9"21"-1109,3 2-263,-4-7-45,0 0 1,-1 1-1,-1 0 0,0 1 1,4 27-1,11 119 168,-12-71-140,-9-93-70,0 0 0,1-1 1,-1 1-1,0 0 0,0 0 0,0 0 0,0 0 0,1 0 0,-1 0 0,0-1 0,0 1 0,0 0 1,1 0-1,-1 0 0,0 0 0,0 0 0,0 0 0,1 0 0,-1 0 0,0 0 0,0 0 1,0 0-1,1 0 0,-1 0 0,0 0 0,0 0 0,0 0 0,1 0 0,-1 1 0,0-1 0,0 0 1,0 0-1,1 0 0,-1 0 0,0 0 0,0 0 0,0 0 0,0 1 0,0-1 0,1 0 1,-1 0-1,0 0 0,0 0 0,0 1 0,0-1 0,0 0 0,0 0 0,0 0 0,0 1 0,1-1 1,-1 0-1,0 0 0,0 0 0,0 1 0,0-1 0,0 0 0,0 0 0,0 0 0,0 1 1,0-1-1,0 0 0,-1 0 0,1 0 0,0 1 0,0-1 0,0 0 0,8-15-60,15-70 444,-16 53 239,22-59 0,-25 81-536,1 0 0,0 1 0,0 0-1,1 0 1,0 1 0,1-1 0,0 1-1,0 0 1,0 1 0,11-8 0,-12 10-34,0 1 0,1 0 0,-1 1 0,1 0 0,13-6 0,-18 9-38,-1-1 1,1 1-1,0-1 1,0 1-1,0 0 1,-1-1 0,1 1-1,0 0 1,0 0-1,0 0 1,-1 0-1,1 1 1,0-1-1,0 0 1,0 1-1,-1 0 1,1-1-1,0 1 1,-1 0 0,1 0-1,-1-1 1,1 1-1,-1 1 1,1-1-1,-1 0 1,1 0-1,-1 0 1,0 1-1,2 2 1,2 6 37,0 0 0,0 0 0,-1 0 0,-1 1 0,0 0-1,0 0 1,-1-1 0,1 15 0,0 94-157,-3-84-79,0-26 51,-1 13-706,2-1 1,0 1 0,1-1-1,6 25 1,4-27-1581,-11-18 2285,-1-1 1,0 0 0,0 1-1,1-1 1,-1 0 0,0 1 0,1-1-1,-1 0 1,1 1 0,-1-1-1,0 0 1,1 0 0,-1 1-1,1-1 1,-1 0 0,0 0 0,1 0-1,-1 0 1,1 0 0,-1 1-1,1-1 1,-1 0 0,1 0 0,-1 0-1,1 0 1,-1 0 0,1-1-1,-1 1 1,1 0 0,-1 0 0,1 0-1,-1 0 1,0 0 0,1-1-1,-1 1 1,1 0 0,-1 0-1,0-1 1,1 1 0,-1 0 0,1-1-1,-1 1 1,0 0 0,0-1-1,1 1 1,-1-1 0,7-13-2894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07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14 116 9845,'0'0'2070,"-1"23"-1827,1 18-168,-5 132 175,-1-133-302,4-36-144,3-26 137,2-2 75,1 0-1,1 0 0,1 0 1,1 1-1,1 0 0,2 0 1,0 1-1,1 0 0,1 1 1,0 0-1,28-33 0,-34 48-25,0 0-1,0 0 0,0 0 0,0 1 0,1 0 1,0 0-1,0 1 0,1 0 0,-1 0 0,1 1 1,0 0-1,0 0 0,0 0 0,0 1 0,0 1 1,1-1-1,-1 1 0,0 1 0,1 0 0,11 1 1,-19-1 27,1 1 0,0-1 0,0 1 1,0 0-1,-1 0 0,1 0 0,0 0 1,-1 0-1,1 0 0,-1 1 0,1-1 1,-1 0-1,0 1 0,1-1 0,-1 1 1,0-1-1,2 4 0,16 34 395,-16-34-342,61 138-996,-59-130-3110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8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2449,'0'0'10410,"3"-3"-9412,-3 3-992,1 0 0,-1-1-1,0 1 1,0 0 0,0 0 0,0-1 0,1 1-1,-1 0 1,0 0 0,0-1 0,1 1 0,-1 0-1,0 0 1,1 0 0,-1-1 0,0 1 0,1 0-1,-1 0 1,0 0 0,1 0 0,-1 0 0,0 0-1,1 0 1,-1 0 0,0 0 0,1 0 0,-1 0-1,0 0 1,1 0 0,-1 0 0,0 0 0,1 0-1,-1 0 1,0 0 0,1 0 0,-1 0 0,0 0-1,1 1 1,-1-1 0,0 0 0,1 0 0,-1 0-1,0 1 1,0-1 0,1 0 0,-1 0 0,0 1-1,0-1 1,0 0 0,1 1 0,-1-1-1,0 0 1,0 1 0,3 28-16,-2 0 16,2-13-3,0-1-1,1 1 0,1 0 1,0-1-1,1 0 0,15 26 0,-18-36-11,0 0 0,0 0 0,1 0 0,-1 0 0,1-1-1,0 0 1,0 0 0,1 0 0,-1 0 0,1-1 0,0 1-1,0-1 1,0 0 0,0-1 0,0 1 0,1-1 0,-1 0 0,1-1-1,0 1 1,-1-1 0,1 0 0,6 0 0,-9-1 7,0 0-1,0-1 1,-1 1 0,1-1 0,0 0 0,-1 0-1,1 0 1,0 0 0,-1 0 0,1 0 0,-1-1 0,0 1-1,1-1 1,-1 0 0,0 1 0,0-1 0,0 0-1,0 0 1,0-1 0,-1 1 0,1 0 0,-1-1-1,1 1 1,-1 0 0,0-1 0,0 0 0,0 1 0,0-1-1,0-5 1,3-6 54,-2 0 0,0 0 0,-1 0 0,-1-23 0,-1 30 24,0 0 0,0 0 0,-1 0 0,0 0 0,0 0 0,0 0-1,-1 1 1,0-1 0,-1 1 0,1 0 0,-1 0 0,0 0-1,-1 0 1,0 1 0,0 0 0,0 0 0,0 0 0,-1 0 0,1 1-1,-14-7 1,7 4 129,0 0 1,0 1-1,-1 1 0,0 0 0,0 1 0,-1 0 1,1 1-1,-1 0 0,1 1 0,-18 0 0,30 2-501,44 32-5632,-24-18 939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9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8772,'0'0'6646,"0"17"-6510,-16 188 21,15-155-357,19-70-536,24-40 962,-25 34-140,30-36 0,-41 56-48,0 0 0,0 0 0,0 1-1,1 0 1,-1 0 0,1 0 0,1 1-1,-1 0 1,0 0 0,13-3-1,-19 6-27,0 1 1,-1 0-1,1 0 0,0 0 0,0-1 0,0 1 0,0 0 0,0 1 0,0-1 0,0 0 0,0 0 0,0 0 0,0 0 0,0 1 0,-1-1 0,1 0 0,0 1 0,0-1 0,0 1 0,0-1 0,-1 1 0,1-1 0,0 1 0,-1 0 0,1-1 0,0 1 0,-1 0 0,1-1 0,-1 1 0,1 0 0,-1 0 0,1 0 0,-1-1 0,1 1 0,-1 1 0,10 38 55,-8-28-26,0-2-208,19 100 209,-12-35-6218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9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12662,'0'0'2737,"123"-53"-2273,-79 51-368,4 2-96,-33 0-3873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9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0 544 8276,'0'0'595,"18"1"483,59 0-94,-69-1-935,0-1 0,0 0 0,-1 0-1,1-1 1,0 0 0,-1 0 0,0-1 0,1 0 0,-1 0-1,0-1 1,0 0 0,-1 0 0,1 0 0,-1-1 0,0 0 0,0-1-1,-1 1 1,0-1 0,0 0 0,0 0 0,6-11 0,-1 0 19,-1 0 1,-1 0 0,-1-1 0,0 0-1,-1-1 1,-1 1 0,2-23 0,-2 4 93,-3-1 1,-2-58 0,-1 90-135,1-1 0,-1 1 0,0 0 0,0-1 0,-1 1 1,0 0-1,0 0 0,0 0 0,-1 1 0,1-1 0,-7-8 0,7 11 76,-1 0 0,0 0 0,0 0 1,0 0-1,0 1 0,0-1 0,0 1 0,0 0 0,-1 0 0,0 0 1,1 0-1,-1 0 0,0 1 0,0 0 0,1 0 0,-1 0 0,0 0 0,0 1 1,-6-1-1,5 1-9,1-1 1,-1 1-1,0 1 1,1-1-1,-1 1 1,1-1-1,-1 1 1,1 1-1,-6 1 1,7-2-75,1 1 1,0 0-1,-1 0 1,1 0-1,0 0 1,0 0-1,0 0 1,0 0-1,1 1 1,-1-1-1,1 1 1,-1-1-1,1 1 1,0 0-1,0-1 1,-1 4-1,-5 15-3,2 1 0,0-1 0,1 1 0,-1 32 0,4 94 17,1-79-42,1-32 7,7 62 0,-5-83 0,0 0 0,1 0 0,1 0 0,1-1 0,0 1 0,10 17 0,-14-29-12,0-1 1,0 1 0,0-1 0,0 0-1,1 0 1,-1 0 0,1 0-1,0-1 1,0 1 0,0-1-1,0 1 1,1-1 0,-1 0-1,0 0 1,1-1 0,0 1 0,-1-1-1,1 1 1,0-1 0,0 0-1,0-1 1,-1 1 0,1-1-1,0 1 1,0-1 0,0-1-1,0 1 1,5-1 0,-1-1-39,-1 0 1,1-1-1,-1 0 1,0 0-1,0 0 1,0-1-1,0 0 1,0-1 0,-1 1-1,0-1 1,0 0-1,10-13 1,71-97-629,-86 113 638,2 18-219,1 22 111,10 57 713,-13-86-1169,1-1-1,1 1 1,0 0 0,0-1-1,1 0 1,0 1 0,9 12-1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6371,'0'0'5955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1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2945,'0'0'10811,"3"-9"-9915,-1 18-800,-1 0 0,0 0 0,-1 0-1,0 0 1,-2 17 0,1 4 55,1 159-101,38-242-2824,-25 33 2825,29-35-1,-38 50-7,1 0-1,-1 1 0,1 0 0,0 0 0,0 0 0,0 0 0,0 1 0,1 0 0,0 0 0,-1 1 0,1-1 0,7-1 0,-11 4-21,1-1-1,0 1 0,-1 0 1,1 0-1,-1 0 1,1 0-1,0 0 0,-1 1 1,1-1-1,-1 1 1,1-1-1,0 1 1,-1 0-1,0 0 0,1 0 1,-1 0-1,0 1 1,4 2-1,-1-1 29,-1 1-1,0 1 1,0-1-1,0 0 0,-1 1 1,0 0-1,0 0 1,3 6-1,2 6-426,0 2-1,-2-1 0,8 37 0,-12-37-2692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2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0 204 10069,'0'0'1606,"16"3"-1238,-3 0-348,1 1 19,0-1 1,1-1-1,-1 0 1,1-1-1,0 0 1,26-3-1,-36 1-26,-1 0 0,0-1 0,0 1 0,0-1 0,0 0-1,0 0 1,-1 0 0,1 0 0,0-1 0,-1 0 0,0 0 0,0 0 0,0 0 0,0 0 0,0 0 0,0-1-1,-1 1 1,0-1 0,1 0 0,-1 0 0,-1 0 0,1 0 0,1-5 0,1-5 5,-1 0-1,0-1 1,-1 1 0,-1-1-1,0-21 1,-1 35-12,0-1-1,0 1 0,0-1 1,0 1-1,0-1 0,-1 1 1,1-1-1,-1 1 1,1-1-1,-1 1 0,1 0 1,-1-1-1,1 1 0,-1 0 1,0-1-1,0 1 0,0 0 1,0 0-1,0 0 1,0 0-1,0 0 0,0 0 1,-1 0-1,1 0 0,0 0 1,0 0-1,-1 1 1,1-1-1,0 0 0,-3 0 1,-2 0 143,-1 0 1,1 0 0,-1 1-1,1-1 1,-12 2 0,16 0-130,0-1 0,0 1 1,0-1-1,0 1 0,0 0 1,0 0-1,0 0 0,0 0 1,0 0-1,0 1 0,1-1 1,-1 0-1,0 1 0,1-1 1,-1 1-1,1 0 0,0-1 1,-1 1-1,1 0 0,0 0 1,0 0-1,0 0 0,0 0 1,-1 4-1,-1 4-3,0 1 0,1-1 0,-3 21 0,2-12 9,2 1 0,0-1-1,2 1 1,0-1 0,0 1 0,8 28 0,-6-39-62,-1 0 0,2-1 0,-1 0 0,1 0-1,0 0 1,1 0 0,0-1 0,0 1 0,1-1 0,-1-1 0,2 1 0,-1-1 0,1 0 0,0 0 0,0-1 0,12 7 0,-9-6-950,1-1 0,0-1 0,0 0 1,1 0-1,11 2 0,-5-4-4166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53 7315,'0'0'7297,"-17"-2"-6518,-54-4-403,68 7-365,0-1-1,1 0 1,-1 1-1,0 0 0,0 0 1,0 0-1,1 0 1,-1 0-1,1 0 1,-1 1-1,1-1 1,-1 1-1,1-1 1,0 1-1,0 0 0,0 0 1,-3 4-1,0 0-4,1 1 0,-1-1 0,2 1 0,-5 10 0,5-9 3,-2 2-1,2 1 0,-1 0 0,2 0 0,-1 0 0,2 0 0,-1 0 0,2 0 0,0 19 0,0-29-42,0 1 0,0-1-1,1 1 1,-1-1 0,0 0 0,1 1-1,-1-1 1,1 0 0,-1 0 0,1 1-1,0-1 1,-1 0 0,1 0 0,0 0-1,0 0 1,0 0 0,0 0 0,0 0-1,0 0 1,0 0 0,0 0 0,0-1-1,0 1 1,1 0 0,-1-1 0,0 1-1,1-1 1,-1 1 0,0-1 0,1 0-1,-1 0 1,0 1 0,1-1 0,-1 0 0,0 0-1,1 0 1,-1 0 0,2-1 0,2 1-178,0-1 0,-1 1 0,1-1 1,-1 0-1,1 0 0,-1-1 0,1 1 1,-1-1-1,0 0 0,0 0 0,6-4 1,-1-3-130,0 0 0,0 0-1,0-1 1,-1 0 0,-1 0 0,10-19 0,-2 2-40,18-50 1391,-33 88 1151,-1 3-2049,2-1 0,0 0-1,0 0 1,1 1 0,6 19 0,-7-30-119,1 1 1,-1-1 0,0 0-1,1 1 1,0-1 0,0 0-1,0 0 1,0 0-1,0 0 1,1 0 0,-1-1-1,1 1 1,-1-1 0,1 0-1,0 0 1,0 0 0,0 0-1,1 0 1,-1 0 0,0-1-1,1 0 1,-1 1 0,0-1-1,1-1 1,0 1 0,4 0-1,-3-1-72,-1 1-1,1-2 1,-1 1-1,1 0 0,-1-1 1,1 0-1,-1 0 1,1-1-1,-1 1 1,0-1-1,0 0 0,0 0 1,0 0-1,0 0 1,0-1-1,0 0 1,-1 0-1,0 0 0,6-5 1,12-10 182,-21 17-107,0 1 0,0 0 0,1 0 0,-1 0 1,0 0-1,0-1 0,0 1 0,1 0 0,-1 0 1,0 0-1,0 0 0,0 0 0,1 0 0,-1 0 1,0 0-1,0-1 0,1 1 0,-1 0 0,0 0 1,0 0-1,1 0 0,-1 0 0,0 0 0,0 0 1,0 1-1,1-1 0,-1 0 0,0 0 1,0 0-1,1 0 0,-1 0 0,0 0 0,0 0 1,0 0-1,1 1 0,-1-1 0,0 0 0,4 11 135,-2 21 368,-2-26-424,0 4-37,0-1 1,0 1-1,1 0 1,1-1-1,0 1 0,0-1 1,1 0-1,0 1 1,7 14-1,-9-24-65,-1 1 1,0-1-1,0 0 1,1 0-1,-1 0 0,0 1 1,0-1-1,1 0 0,-1 0 1,0 0-1,1 0 0,-1 0 1,0 1-1,0-1 1,1 0-1,-1 0 0,0 0 1,1 0-1,-1 0 0,0 0 1,1 0-1,-1 0 0,0 0 1,1 0-1,-1 0 1,0-1-1,1 1 0,-1 0 1,0 0-1,1 0 0,-1 0 1,0 0-1,0-1 0,1 1 1,-1 0-1,0 0 1,0 0-1,1-1 0,-1 1 1,0 0-1,0 0 0,0-1 1,1 1-1,-1 0 1,0-1-1,0 1 0,0 0 1,0-1-1,0 1 0,0 0 1,0 0-1,1-1 0,-1 1 1,0-1-1,9-21-345,-8 20 336,5-15 181,1 1 0,1 0 0,0 0 0,2 1 0,13-19 0,-15 25 131,0 0 0,1 0 0,-1 1 0,2 1 0,-1-1 1,1 2-1,0-1 0,0 1 0,13-5 0,39-13 838,125-29-1,-53 18-3964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4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25 8132,'0'0'6592,"-19"-4"-5773,-63-12-264,79 15-514,0 0 1,0 0-1,1 1 1,-1-1-1,0 1 0,0 0 1,0 0-1,0 0 0,0 0 1,0 0-1,0 1 0,1-1 1,-1 1-1,0 0 1,-3 1-1,5-1-29,1 1 0,-1-1 0,0 0 0,0 0 0,1 1 0,-1-1 0,1 0 0,-1 1 0,1-1 0,0 1 1,0-1-1,-1 1 0,1-1 0,0 0 0,0 1 0,0-1 0,1 1 0,-1 1 0,0 8-65,0 251 312,0-255-243,0 0 1,-1-1 0,-1 1 0,1 0 0,-1-1-1,0 0 1,0 1 0,-1-1 0,0 0 0,0 0-1,0 0 1,-1-1 0,-8 11 0,8-12-116,1 0 0,-1 0-1,0 0 1,0-1 0,-1 1 0,1-1 0,-1 0-1,0-1 1,0 1 0,0-1 0,0 0 0,0 0-1,0 0 1,-1-1 0,1 0 0,0 0 0,-10 1 0,51-32-9335,-17 14 4952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4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9909,'0'0'1643,"2"15"-1187,3 42-366,-3 101-1,-6 8-86,4-165-15,0 1 1,0 0 0,0-1 0,0 1 0,0 0 0,0-1-1,0 1 1,0 0 0,1-1 0,-1 1 0,1-1 0,-1 1-1,1 0 1,0-1 0,-1 1 0,1-1 0,0 0 0,0 1-1,0-1 1,0 0 0,0 1 0,0-1 0,1 0 0,-1 0-1,0 0 1,1 0 0,-1 0 0,0 0 0,1-1 0,-1 1 0,1 0-1,0-1 1,-1 1 0,1-1 0,-1 1 0,1-1 0,0 0-1,-1 0 1,1 0 0,0 0 0,-1 0 0,1 0 0,0 0-1,-1 0 1,3-1 0,2 0-69,0-1-1,0 0 1,0 0-1,0-1 1,0 1 0,-1-1-1,1 0 1,-1-1-1,0 1 1,10-10 0,111-133 332,-95 106-343,2 0 0,1 3 0,56-47 0,-77 74-2924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08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19 7603,'0'0'5160,"-20"-3"-4594,-63-11-30,77 13-482,0 1-1,0-1 1,-1 1 0,1 1 0,0-1-1,0 1 1,0 0 0,0 0 0,0 0-1,0 1 1,1 0 0,-1 0 0,0 1-1,1-1 1,-1 1 0,1 1 0,0-1-1,0 1 1,0 0 0,1 0 0,-7 7-1,6-5-37,0 1-1,0 0 1,1-1-1,0 1 0,1 1 1,-1-1-1,1 0 1,1 1-1,-1 0 0,1 0 1,1-1-1,-1 1 1,0 16-1,3-22-22,-1-1 1,0 1-1,0-1 1,1 1-1,-1-1 1,1 1-1,-1-1 1,1 1-1,0-1 1,-1 0-1,1 1 1,0-1-1,0 0 1,0 1-1,0-1 1,0 0-1,0 0 1,0 0-1,1 0 1,-1 0-1,0 0 0,1-1 1,-1 1-1,0 0 1,1-1-1,-1 1 1,1-1-1,-1 1 1,1-1-1,-1 1 1,1-1-1,-1 0 1,3 0-1,7 1-147,-1 0 1,1-1-1,17-2 0,-27 2 137,8-1-238,1-1-1,-1 0 1,0-1-1,0 1 1,0-2-1,0 1 1,0-1 0,12-8-1,4-5-913,31-26 0,-38 27 836,1 1 0,0 2 1,29-16-1,-47 28 382,-1 1 0,1-1 0,-1 1 0,1 0 0,-1-1-1,1 1 1,-1 0 0,1 0 0,-1-1 0,1 1 0,0 0 0,-1 0-1,1 0 1,-1 0 0,1 0 0,-1 0 0,1 0 0,0 0 0,-1 0 0,1 0-1,-1 0 1,1 0 0,0 0 0,-1 1 0,1-1 0,-1 0 0,1 0-1,-1 0 1,1 1 0,-1-1 0,1 0 0,-1 1 0,1-1 0,-1 1 0,1-1-1,-1 0 1,0 1 0,1-1 0,-1 1 0,0-1 0,1 1 0,-1-1 0,0 1-1,0 0 1,1-1 0,-1 1 0,0-1 0,0 1 0,0 0 0,0 37-42,-1-23 274,0 12-104,0-14-132,0 1 0,2-1 0,-1 0 0,4 17 0,-4-27-50,1-1 0,-1 1 0,1-1 0,0 0 0,0 1 0,0-1 0,0 0-1,0 0 1,0 1 0,0-1 0,1 0 0,-1 0 0,1 0 0,0-1 0,0 1 0,-1 0 0,1-1 0,0 1 0,0-1 0,1 1 0,-1-1 0,0 0 0,0 0 0,1 0 0,-1 0 0,0-1 0,1 1 0,3 0 0,-2 0-80,0-1-1,-1 0 1,1 0-1,0 0 1,0-1-1,-1 1 1,1-1-1,0 0 1,-1 0-1,1 0 1,-1 0-1,1-1 1,-1 0-1,0 1 1,0-1-1,0 0 1,0 0-1,0-1 1,0 1-1,5-6 1,0-3-135,1 0 1,-1-1 0,-1-1-1,8-16 1,-9 17 285,1-1 0,0 1 0,17-22 0,-24 35-48,0-1 0,0 0 0,0 0 0,0 0 0,0 0 0,0 1-1,0-1 1,0 0 0,0 0 0,0 0 0,0 1 0,0-1 0,0 0-1,0 0 1,0 0 0,0 0 0,0 1 0,0-1 0,0 0 0,0 0-1,0 0 1,0 1 0,0-1 0,0 0 0,1 0 0,-1 0 0,0 0-1,0 0 1,0 1 0,0-1 0,0 0 0,1 0 0,-1 0 0,0 0-1,0 0 1,0 0 0,0 0 0,1 0 0,-1 0 0,0 0 0,0 1-1,0-1 1,0 0 0,1 0 0,-1 0 0,0 0 0,0 0 0,0 0-1,1 0 1,-1-1 0,0 1 0,0 0 0,0 0 0,0 0 0,1 0-1,-1 0 1,0 0 0,0 0 0,0 0 0,0 0 0,1 0 0,-1 0-1,0-1 1,0 1 0,0 0 0,0 0 0,0 0 0,1 0 0,-1-1-1,0 20 77,0-16 59,2 101 797,-2-104-953,0 1 0,0-1 0,0 0 0,0 0 0,0 1 0,0-1 0,0 0 0,0 0 0,0 1 0,0-1 0,0 0 0,0 0 0,0 0 0,0 1 0,0-1 0,0 0 0,0 0 0,0 1 0,0-1 0,0 0 0,0 0 0,0 1 0,0-1 0,0 0 0,1 0 0,-1 0 0,0 0 0,0 1 0,0-1 0,0 0 0,1 0 0,-1 0 0,0 0 0,0 1 0,0-1 0,1 0 0,-1 0 0,0 0 0,0 0 0,1 0 0,-1 0 0,0 0 0,4-4-170,12-53 447,-13 45 51,-1 1 0,2 0 0,-1-1 0,9-14 0,-10 22-258,0 0 1,0 1 0,1 0 0,0-1-1,0 1 1,0 0 0,0 0-1,0 0 1,0 1 0,1-1-1,0 1 1,-1 0 0,1 0 0,0 0-1,0 0 1,6-1 0,-1 1-14,0 0 1,0 1-1,-1 0 0,11 0 1,4 1-3158,-17 0 1185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4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10005,'0'0'6037,"0"23"-5824,0-14-201,1 29 28,-2 1-1,-10 64 1,-43 138-755,53-291-14956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5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4514,'0'0'7091,"7"20"-6176,38 118-189,-43-133-775,-1 0 0,1 0 0,0-1 0,1 1 0,-1-1 0,1 1 0,0-1 0,0 0-1,0 0 1,0-1 0,1 1 0,0 0 0,-1-1 0,1 0 0,1 0 0,-1 0 0,0-1 0,1 1 0,-1-1 0,1 0 0,0 0 0,0-1 0,0 1 0,0-1-1,0 0 1,0-1 0,0 1 0,0-1 0,0 0 0,0 0 0,0 0 0,0-1 0,0 0 0,0 0 0,0 0 0,0 0 0,0-1 0,-1 0 0,1 0 0,6-4-1,5-7-621,-1 0-1,0-1 0,-1 0 0,0-1 1,16-24-1,-20 24 334,1 1-1,1 0 1,0 1 0,1 0 0,0 1-1,1 0 1,25-15 0,-34 24 311,0 1-1,0 0 0,1 0 1,-1 0-1,11-1 1,-15 3 84,0 0 0,0-1 0,0 1 0,0 0 0,0 0 0,0 0-1,0 0 1,0 0 0,0 0 0,0 0 0,0 0 0,0 1 0,0-1 0,0 0 0,0 1 0,0-1 0,0 0 0,0 1 0,0-1 0,-1 1 0,1 0 0,0-1 0,0 1 0,0 0 0,-1-1 0,1 1 0,0 0 0,-1 0 0,1 0 0,0-1 0,-1 1-1,1 0 1,-1 0 0,0 0 0,1 0 0,-1 2 0,3 26 955,-1 0 1,-2 0-1,-1 1 0,-5 31 0,-8 24-104,-2 18-692,12-34-3170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1 612 32,'0'0'13558,"153"-147"-13382,-39 60 224,12-5 33,5 8 31,1 13-240,-6 14-112,-14 18 48,-19 15-144,-25 14-16,-17 10-864,-22 0-2498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6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47 13158,'0'0'315,"-1"24"-163,1-9-137,0 20 13,-2 1 0,-11 63 0,3-55-572,2 1 1,-4 86 0,52-253-3276,-28 78 3858,2 0-1,23-51 0,-31 82 94,1 0-1,1 1 0,0 0 1,0 0-1,1 0 1,1 1-1,0 1 1,0 0-1,1 0 0,0 1 1,17-11-1,-20 16 2,0 0-1,0 1 1,0-1-1,1 2 1,-1-1-1,1 1 1,-1 1-1,1-1 1,0 1-1,0 1 1,12 0-1,-20 3-75,-1 0 0,1-1 0,-1 1 0,0 0 0,0-1 0,0 1 0,0 0 0,0 0 0,0-1 0,-1 1 0,1 0 0,-1-1 0,-1 4 0,-3 3 13,-1 0 0,1-1 1,-2 0-1,1 0 0,-1-1 0,0 1 0,-17 11 1,0 0-363,-38 22 1,49-34-2201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72 117 5747,'0'0'2681,"19"1"-2140,-11-1-493,17 0 31,-1 1 0,1 1 0,-1 1 0,27 8 0,-29-4-44,-1 2 0,29 15-1,-39-18-31,-7-5-75,-3-1 203,-13-19 2622,3 11-2241,-1-1 0,-1 1 0,1 1 0,-1 0-1,0 0 1,-16-5 0,-16-11 1844,34 18-2218,-1 1 1,0 0-1,0 1 1,0 0-1,-1 1 1,1 0-1,-1 0 1,1 1-1,-1 1 1,0 0-1,-16 2 1,24-2-141,0 0 0,0 0 1,0 1-1,0-1 0,0 1 0,0 0 1,0 0-1,1 0 0,-1 0 0,0 0 1,1 0-1,-1 1 0,1 0 1,-1-1-1,1 1 0,-1 0 0,1 0 1,0 0-1,0 0 0,0 1 0,1-1 1,-4 5-1,3-3-5,0 0 0,1 0 1,-1 1-1,1-1 0,0 1 0,0-1 1,1 1-1,-1 0 0,1-1 0,0 1 0,0-1 1,0 1-1,1 0 0,1 4 0,-1-5 7,0-1-1,1 0 0,-1 0 0,1 0 0,0 0 0,-1-1 1,1 1-1,1 0 0,-1-1 0,0 1 0,1-1 1,-1 0-1,1 0 0,0 0 0,-1 0 0,1 0 0,0 0 1,0-1-1,1 0 0,-1 1 0,0-1 0,5 1 1,6 2-8,1-1 1,-1-1 0,29 2-1,-18-3-37,0-1-1,1-1 1,-1-1 0,35-8-1,-48 7 19,0 0 0,0-1 1,-1-1-1,0 1 0,0-2 0,0 0 0,-1 0 0,0-1 0,0 0 1,0-1-1,9-10 0,-16 16 22,-1 0 1,0 0 0,0 0-1,-1 0 1,1-1-1,0 1 1,-1 0 0,1-1-1,-1 1 1,0-1-1,0 0 1,0 1-1,0-1 1,-1 0 0,1 0-1,0 1 1,-1-1-1,0 0 1,0 0 0,0 0-1,0 0 1,0 0-1,-1 1 1,1-1 0,-2-3-1,1 3 11,-1-1 1,0 1-1,0-1 0,-1 1 1,1 0-1,-1 0 0,0 0 0,1 0 1,-1 1-1,0-1 0,-1 1 0,1-1 1,0 1-1,-1 0 0,1 0 1,-5-1-1,0 0-493,-17-9 1444,18 4-3007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7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0 408 10037,'0'0'3036,"19"3"-2500,-7-1-542,-5 0 8,0-1 0,1 1-1,-1-1 1,0-1 0,0 1-1,1-1 1,-1-1 0,0 1-1,1-1 1,-1-1 0,0 1-1,0-1 1,0 0 0,0-1 0,10-5-1,0-2-83,0-2-1,-1 0 1,-1-1 0,0-1-1,0 0 1,-2-1-1,0 0 1,-1-1 0,12-19-1,-15 20-30,-1 0-1,-1 0 1,-1 0 0,0-1-1,-1 0 1,0 0-1,-2 0 1,1-1 0,-2 1-1,-1-1 1,0-21-1,-1 37 192,0-1-1,0 1 1,-1-1-1,1 1 1,0-1 0,-1 1-1,0 0 1,1-1-1,-1 1 1,0 0-1,1 0 1,-1-1-1,0 1 1,0 0 0,0 0-1,0 0 1,0 0-1,0 0 1,-1 0-1,1 0 1,0 0 0,0 1-1,-1-1 1,1 0-1,0 1 1,-1-1-1,1 1 1,-1-1-1,1 1 1,-1 0 0,1 0-1,-1 0 1,1 0-1,-1 0 1,1 0-1,0 0 1,-3 0-1,-1 1 37,1-1 0,0 1 0,0-1 0,-1 1 0,1 1 0,0-1 0,0 0 0,0 1 0,0 0 0,1 0 0,-1 0 0,-6 5 0,0 4-83,1 1 1,0-1-1,1 1 1,0 1-1,1 0 1,0 0-1,1 0 1,-7 21-1,4-3 50,0 1 0,-7 58 0,13-66-32,1 1 1,0-1 0,2 1 0,1-1-1,5 29 1,-5-47-57,0 1 0,1-1 0,0 0 0,0 0 0,0 0-1,1 0 1,0 0 0,0 0 0,0-1 0,1 1 0,0-1-1,0 0 1,0 0 0,1 0 0,-1-1 0,1 0 0,0 0 0,0 0-1,1 0 1,-1-1 0,1 0 0,0 0 0,0 0 0,9 2 0,-1-2-1072,-1-1 1,1 0-1,27-1 1,-23-1-3573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9652,'0'0'2321,"-1"15"-2019,-1 46-59,2-58-239,0-1-1,0 1 1,0-1 0,0 1 0,1-1 0,-1 1 0,1-1 0,0 1-1,0-1 1,0 0 0,0 1 0,0-1 0,0 0 0,0 0 0,1 0-1,-1 0 1,1 0 0,0 0 0,-1 0 0,1-1 0,0 1-1,0-1 1,0 1 0,0-1 0,0 1 0,1-1 0,-1 0 0,0 0-1,1 0 1,-1-1 0,0 1 0,1 0 0,-1-1 0,1 0 0,3 1-1,2 0-48,1-1 0,-1 0-1,0 0 1,1-1 0,-1 0-1,1 0 1,-1-1 0,14-5-1,-10 1-56,1 0 0,-1-2-1,20-14 1,-26 16 108,1 0 0,1 1 1,-1 0-1,1 0 0,0 1 0,0 0 1,0 0-1,0 1 0,1 0 0,-1 0 1,1 1-1,15-2 0,-23 4-2,1 0 0,-1 1 0,0-1 0,1 0 0,-1 1 0,0-1 0,0 1 0,1-1 0,-1 1 0,0 0 1,0-1-1,0 1 0,0 0 0,1 0 0,-1 0 0,-1 0 0,1 0 0,0 0 0,0 0 0,0 0 0,0 0 0,-1 1 0,1-1 0,0 0 0,-1 0 0,0 1 0,1-1 0,-1 0 0,1 1 0,-1-1 0,0 0 0,0 2 0,1 8 225,0 0 1,0 0-1,-2 13 0,1-9-4,0 6-31,1 17 28,-2-1 1,-1 1-1,-2-1 0,-12 50 0,-5-14-363,-3-1-1,-4-2 1,-47 88-1,67-146-245,4-12 147,2-23 16,3 12 250,0 1-1,1-1 0,0 1 1,0-1-1,1 1 0,1 0 1,0 0-1,7-13 0,-1 5 48,0 1 0,1 1 0,27-30 0,-10 17-61,1 2 1,2 2-1,57-39 0,-62 51-1288,-18 10-2312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8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1 704,'0'0'10389,"42"92"-10213,17-20 288,17 1 433,19 6 319,9 3-399,6 2 111,-5-2-496,-18-5-256,-15-6-48,-11-11-63,-10-3-65,-7-8-17,-10-5-1279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9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26 8564,'0'0'3759,"-18"-4"-2417,5 1-1084,-53-12 525,58 14-670,1 0 0,-1 0 0,0 1 0,1 0 1,-1 0-1,0 1 0,1 0 0,-8 2 1,12-2-85,1 0 1,0 0-1,-1 0 1,1 0 0,0 1-1,0-1 1,0 1 0,0-1-1,0 1 1,0 0 0,0 0-1,1-1 1,-1 1 0,1 0-1,-1 1 1,1-1 0,-2 3-1,1-1-1,0 1 0,1 1-1,-1-1 1,1 0 0,0 0-1,1 0 1,-1 11 0,1-2-19,1 0 1,1 0 0,0 0 0,1-1-1,6 19 1,-3-13 9,-1-1 0,-1 1 1,-1 1-1,-1-1 0,0 36 0,-3-51-30,1 0 0,-1 0 0,0 0-1,0-1 1,-1 1 0,1 0 0,-1-1 0,0 1 0,0-1-1,0 0 1,0 1 0,0-1 0,-1 0 0,0 0 0,1-1 0,-1 1-1,0 0 1,0-1 0,0 0 0,-1 0 0,1 0 0,-1 0 0,1 0-1,-1-1 1,1 1 0,-1-1 0,-5 1 0,8-2-264,57-40-11453,-38 22 7598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59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14 259 7587,'0'0'5379,"-10"99"-4147,6-70-831,4-7-353,0-5-48,8-13-769,15-4-2160,-12-7-1329,2-19-1681</inkml:trace>
  <inkml:trace contextRef="#ctx0" brushRef="#br0" timeOffset="1">141 1 8756,'0'0'2321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08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7091,'0'0'2484,"1"20"-1625,1 147 374,-2-167-1230,-1 1 1,1-1 0,0 1-1,0 0 1,0-1 0,0 1-1,1 0 1,-1-1 0,0 1-1,0-1 1,0 1 0,0 0-1,1-1 1,-1 1-1,0-1 1,0 1 0,1-1-1,-1 1 1,1-1 0,-1 1-1,1 0 1,7-8-10,5-20 340,-10 18-117,3-10 116,2 0 0,-1 1 0,2-1 0,14-20 0,-20 35-396,0 0 0,0-1 0,1 1 0,0 1 1,0-1-1,0 0 0,0 1 0,0 0 0,1 0 0,-1 0 0,1 0 0,0 1 1,0 0-1,0 0 0,0 0 0,0 1 0,0-1 0,1 1 0,-1 1 1,0-1-1,6 1 0,-4-1-839,20 1-874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0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13558,'0'0'3207,"2"16"-2852,-1 194-182,-1-137-1237,4-89 1142,1-1 0,1 1 0,0 0 0,1 1 1,13-22-1,52-73 704,-70 107-753,5-7 130,0 1 0,0 0-1,1 0 1,0 1-1,13-10 1,-19 16-133,1 0-1,-1 0 1,1 0-1,0 1 1,0-1 0,0 1-1,0-1 1,0 1 0,0 0-1,0 1 1,0-1 0,1 0-1,-1 1 1,0 0 0,0 0-1,0 0 1,1 0 0,-1 0-1,0 0 1,0 1-1,0 0 1,1 0 0,-1 0-1,4 1 1,-5 0-13,1-1-1,-1 1 1,1 0 0,-1 0-1,1 0 1,-1 0 0,0 0-1,0 0 1,0 1 0,-1-1-1,1 1 1,0-1 0,1 5-1,13 40 79,-2-6-511,-14-40 388,1 0-1,0 0 1,0-1 0,0 1-1,0 0 1,0-1 0,1 1-1,-1 0 1,0-1 0,0 1-1,0-1 1,0 0 0,1 1 0,-1-1-1,0 0 1,0 0 0,1 0-1,-1 0 1,0 0 0,0 0-1,1 0 1,1-1 0,29-5 55,33-26 15,-54 25-5,0 1 0,0 0-1,0 1 1,1 0 0,0 1-1,0 1 1,0 0 0,0 0-1,25-2 1,-35 5-22,-1 0-1,0 0 1,1 0-1,-1 0 1,1 0-1,-1 0 1,0 1-1,1-1 1,-1 0-1,0 1 1,1-1-1,-1 1 1,0-1-1,0 1 1,1 0-1,-1-1 1,0 1-1,0 0 1,0 0-1,2 1 1,-2 1 2,0-1 1,0 1 0,0 0-1,0-1 1,0 1 0,-1 0 0,1 0-1,-1-1 1,0 7 0,-1 90 286,-1-75-851,2 0 0,0 0 0,1 0 0,5 26 0,3-26-3085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0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10453,'0'0'6419,"49"30"-10613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0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14695,'0'0'3986,"0"48"-9509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3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0 364 14279,'0'0'1184,"26"5"-1157,-8 0-25,-9-2-1,0 0-1,0-1 1,0 0 0,0-1-1,0 0 1,0 0-1,0-1 1,0 0 0,1-1-1,-1 0 1,0 0-1,0-1 1,0 0 0,0-1-1,-1 1 1,1-2-1,10-4 1,2-6-81,-1-1 0,0-1 0,-1 0 1,-1-1-1,0-1 0,20-27 0,-29 33-22,-1 1 0,0-1 0,-1-1 0,0 1 1,-1-1-1,0-1 0,-1 1 0,0-1 0,-1 1 0,-1-1 0,0-1 0,1-20 1,-4 34 130,0-1 0,0 1 0,0 0 0,-1 0 1,1 0-1,0-1 0,0 1 0,-1 0 0,1 0 1,-1 0-1,1 0 0,-1 0 0,1 0 0,-1 0 1,0 0-1,1 0 0,-1 0 0,0 0 0,0 0 1,0 0-1,0 0 0,1 1 0,-1-1 0,0 0 1,-1 1-1,1-1 0,0 0 0,0 1 1,0 0-1,0-1 0,0 1 0,0 0 0,-1-1 1,1 1-1,0 0 0,0 0 0,0 0 0,-1 0 1,1 0-1,-2 1 0,-1-1 71,0 0 0,0 1-1,0 0 1,1 0 0,-1 0 0,0 1-1,0-1 1,1 1 0,-1 0 0,1 0 0,-1 0-1,-4 4 1,-2 5-48,1-1 1,-1 1-1,2 1 0,0 0 1,0 0-1,-6 14 0,-35 84 33,47-105-77,-22 62 60,3 1 0,2 1-1,-17 139 1,10 212-2711,27-396 2145,-1-18 345,1 1 0,-1-1 0,0 0 0,0 0 0,-1 1 0,0-1 0,0 0 0,0 0 0,-1 0 0,0 0 0,-3 7 0,5-13 201,-1 0 0,1 0 0,-1 0 0,1 0 0,-1 0 0,1 0 0,0 0 0,-1 0 0,1 0 0,-1 0 0,1 0 0,-1 0 0,1 0 0,-1 0 0,1-1 0,-1 1 0,1 0 0,0 0 0,-1 0 0,1-1 0,-1 1 0,1 0 0,0-1 0,-1 1 0,1 0 0,0-1 0,-1 1 0,1 0 0,0-1 0,0 1 0,-1-1 0,1 1 0,0 0 1,0-1-1,0 1 0,0-1 0,-1 1 0,1-1 0,-4-9 105,0-1 0,0 0 0,1 1 1,0-1-1,1 0 0,1 0 0,0-1 0,0-18 1,1 14-82,1-1 1,0 1-1,1 0 1,1-1-1,8-23 1,-4 23-30,0 0 1,2 1-1,0 0 1,1 0-1,0 1 1,1 0-1,1 1 1,0 0-1,1 1 1,1 0-1,16-11 1,-15 13-376,0 1 1,1 0 0,0 1 0,29-10 0,-31 14-727,-1 0 1,2 2-1,-1 0 0,0 0 1,1 1-1,17 1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49 229 11605,'0'0'2687,"12"-3"-2511,-5 2-139,0 0-5,0-1 0,0 1 0,-1-1 1,1-1-1,-1 1 0,1-1 1,-1 0-1,0-1 0,0 1 1,0-1-1,9-9 0,-5 3-19,-1 0 0,-1 0 0,0-1 0,9-17 0,-14 24 5,-1 0-1,0-1 1,0 1-1,0-1 1,-1 1-1,1-1 0,-1 0 1,-1 0-1,1 1 1,0-1-1,-1 0 1,0 0-1,0 0 0,-1 0 1,-1-8-1,1 11 66,0 0 0,-1 0 0,1 1-1,-1-1 1,1 1 0,-1-1-1,0 1 1,1-1 0,-1 1 0,0 0-1,0 0 1,0 0 0,0 0 0,0 0-1,0 0 1,0 0 0,0 1 0,-1-1-1,1 1 1,-4-1 0,-45-4 724,40 5-767,2-1 49,1 1 0,0 0 0,-1 0 0,1 1-1,-16 3 1,21-3-70,1 0-1,0 0 1,-1 0-1,1 1 1,0-1-1,0 0 1,0 1-1,0 0 1,0-1-1,0 1 1,0 0-1,1 0 1,-1 0-1,0 0 1,1 0-1,0 0 1,-1 1-1,1-1 1,0 0-1,0 1 0,1-1 1,-1 1-1,0 4 1,-4 22-4,2 1 1,2 0-1,0-1 1,5 37-1,-2-51-3,0-1 0,0-1 0,2 1 1,0 0-1,0-1 0,1 1 0,1-1 0,10 18 0,-12-24-190,1 0 0,0 0 1,0 0-1,0-1 0,1 0 1,-1 0-1,2 0 0,-1-1 1,0 0-1,1 0 0,0 0 0,0-1 1,1 0-1,-1-1 0,15 6 1,-18-8-214,28 5-1391,-6-7-4284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5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225 490 7716,'0'0'2862,"-17"-2"-559,7 1-1961,-114-4 2925,121 5-3235,0 0-1,0 1 1,0 0-1,0 0 1,1 0-1,-1 0 1,0 0-1,1 0 1,-1 1-1,0-1 1,1 1-1,0 0 1,-1 0-1,1 0 1,0 0-1,0 0 1,0 0-1,0 0 1,0 1-1,1-1 1,-1 1-1,1 0 1,0-1-1,-1 1 1,1 0-1,-1 3 1,-1 5-28,0-1 0,1 1 0,0 0 0,0 0 0,1 19 0,1-28-9,0 0-1,0 0 1,1 0 0,-1 0-1,1 0 1,-1 0-1,1 0 1,0 0-1,-1 0 1,1 0-1,0-1 1,0 1 0,0 0-1,1-1 1,-1 1-1,0-1 1,1 1-1,-1-1 1,1 1 0,-1-1-1,1 0 1,0 0-1,-1 0 1,1 0-1,0 0 1,0 0 0,0 0-1,0-1 1,-1 1-1,1-1 1,3 1-1,8 1-249,0 0 0,-1-1-1,1 0 1,13-2 0,-9 1-408,-8-1 337,0 1-1,0-1 1,0-1-1,-1 1 1,1-1-1,0-1 1,-1 0-1,0 0 1,11-6-1,2-3-84,-1-1-1,20-17 1,-18 14 594,-15 30 3466,5 10-3598,-9-19-35,1-1-1,0 1 1,0-1-1,0 0 1,1 0 0,0 0-1,-1-1 1,1 0-1,0 0 1,1 0 0,-1 0-1,0-1 1,1 0-1,-1 0 1,1 0 0,0-1-1,10 2 1,-8-2-196,1 0 1,-1-1 0,1 0-1,-1 0 1,1-1-1,-1 0 1,0 0-1,1-1 1,-1 0 0,0-1-1,0 0 1,9-4-1,-5 0-149,-1-1-1,0-1 1,0 0 0,-1 0-1,0-1 1,0 0-1,-1-1 1,14-22-1,-3 1 47,-1-2 0,15-37-1,-12 19 472,-2-2-1,-2 0 0,-3-2 0,14-99 1,-30 128 1422,0 26-1529,1 1 0,0-1 1,0 1-1,0 0 1,0-1-1,0 1 1,-1 0-1,1-1 0,0 1 1,0 0-1,-1 0 1,1-1-1,0 1 1,0 0-1,-1 0 1,1-1-1,0 1 0,-1 0 1,1 0-1,0 0 1,-1-1-1,1 1 1,0 0-1,-1 0 0,1 0 1,0 0-1,-1 0 1,1 0-1,-1 0 1,1 0-1,0 0 0,-1 0 1,0 0-1,-1 1 45,-1 1-1,1-1 0,0 1 0,-1-1 0,1 1 0,0 0 1,0 0-1,0 0 0,0 0 0,1 0 0,-1 1 0,0-1 1,1 1-1,-2 2 0,-11 22-47,2 0 0,1 1-1,0 0 1,3 1 0,-9 45 0,-9 152-17,23-31-801,3-134-1836,-3-77 2798,-1 0-1,-1 0 1,-1 0-1,-10-21 1,4 9-119,0 0 511,-20-33 0,20 40 626,20 18-1083,116-9-630,141 4-1,-261 8 424,0 0 0,0 0 0,0 0-1,-1 0 1,1 1 0,0 0 0,0 0 0,0 0-1,4 2 1,-6-2 40,-1 0 0,1 0 0,-1 1 0,0-1-1,1 0 1,-1 1 0,0-1 0,0 1 0,0-1 0,0 1-1,0 0 1,0-1 0,0 1 0,-1 0 0,1 0 0,-1 0-1,1-1 1,-1 1 0,1 0 0,-1 0 0,0 2 0,2 154 295,-2-156-365,0 0 0,0 0 0,0 0 0,0 0 0,1 0 0,-1 0 0,1 0 0,0 0 0,-1-1 0,1 1 0,0 0 0,0 0 0,0-1 0,0 1 0,0 0 0,0-1 0,1 0 0,-1 1 0,1-1 0,-1 0 1,1 1-1,-1-1 0,1 0 0,-1 0 0,1 0 0,0 0 0,0-1 0,0 1 0,-1 0 0,1-1 0,0 1 0,0-1 0,0 0 0,0 1 0,0-1 0,2 0 0,1-1-348,-1 1 0,0-1 0,1 0 0,-1 0 0,0-1 0,0 1 1,0-1-1,0 0 0,0 0 0,-1 0 0,1-1 0,0 1 0,-1-1 0,6-6 1,9-11-2278,26-39 1,-26 30 4317,0-1 8700,-18 39-8026,0 166-1540,0-174-791,-1 0 0,1 0 1,0 0-1,0 0 0,0 0 1,0 0-1,0-1 0,0 1 1,0 0-1,0 0 1,1 0-1,-1 0 0,0 0 1,1-1-1,-1 1 0,0 0 1,1 0-1,-1 0 0,1-1 1,-1 1-1,1 0 1,-1-1-1,1 1 0,-1 0 1,1-1-1,0 1 0,0-1 1,-1 1-1,1-1 0,0 1 1,0-1-1,-1 1 1,1-1-1,0 0 0,1 1 1,0-2-43,-1 1 1,0-1-1,1 1 1,-1-1-1,0 1 1,0-1-1,0 0 0,1 0 1,-1 0-1,0 0 1,0 0-1,0 0 1,0 0-1,0 0 1,-1 0-1,1 0 1,0 0-1,0-1 1,-1 1-1,2-3 1,19-62 253,-17 51 478,0-1 1,1 1-1,9-17 0,-9 24-576,0 1 1,0 0-1,1 0 1,1 0-1,-1 1 1,1 0-1,0 0 0,0 1 1,1 0-1,-1 0 1,1 0-1,0 1 1,0 1-1,1-1 0,-1 1 1,1 1-1,0-1 1,0 1-1,13 0 1,-21 2-117,1 0 1,-1 1 0,0-1 0,1 1-1,-1-1 1,0 1 0,1 0 0,-1 0-1,0-1 1,0 1 0,0 0 0,0 0-1,0 0 1,0 0 0,0 1 0,0-1-1,0 0 1,-1 0 0,2 2 0,5 14-6070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6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11 8932,'0'0'6715,"0"13"-6603,-3 111-413,3-128 132,1 1 0,0-1 0,0 1 0,0-1 0,0 1 1,1-1-1,0 1 0,-1 0 0,1 0 0,0 0 0,4-4 0,30-35 223,-27 32-98,-3 4 45,-1 1 0,1 0 1,0 0-1,0 0 0,0 0 1,1 1-1,0 0 0,8-3 1,-13 6-5,0 0 1,0 0-1,0 0 1,0 1 0,1-1-1,-1 1 1,0-1 0,0 1-1,0 0 1,1 0 0,-1 0-1,0 0 1,0 1-1,1-1 1,-1 1 0,0-1-1,0 1 1,0 0 0,0-1-1,0 1 1,0 0-1,0 0 1,0 1 0,0-1-1,0 0 1,-1 1 0,1-1-1,0 1 1,-1-1 0,1 1-1,1 3 1,18 36-1134,-11-12-7389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6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106 200 14150,'0'0'1252,"17"-4"-1202,-2 1-30,-3 1-8,0 0 0,0-1 0,0-1 1,0 0-1,-1 0 0,0-2 1,17-9-1,-17 8 105,-1 1-345,-1 0 1,0-1-1,12-10 0,-19 14 117,0 1 0,0-1-1,0 1 1,0-1 0,0 0-1,0 0 1,-1 0-1,0 1 1,1-2 0,-1 1-1,0 0 1,-1 0 0,1 0-1,0 0 1,-1-1 0,0-3-1,0 5 115,0 0 1,-1 0-1,1 0 0,-1 0 0,0 0 0,0 0 1,0 0-1,0 0 0,0 1 0,0-1 0,0 0 1,-1 1-1,1-1 0,-1 1 0,1-1 0,-1 1 1,1-1-1,-1 1 0,0 0 0,0 0 0,1 0 1,-1 0-1,0 0 0,0 1 0,-3-2 0,-4-1 42,-1 0-1,1 1 0,0 0 0,-15-1 0,10 1 137,0 1-1,1 1 0,-1 0 0,0 1 0,0 1 1,1 0-1,-17 5 0,24-5-105,1 0 1,-1 1-1,0 0 0,1 0 1,0 0-1,0 1 0,0-1 1,0 1-1,0 1 1,1-1-1,-1 0 0,1 1 1,1 0-1,-1 0 0,1 0 1,-1 1-1,1-1 0,-2 8 1,1-4-42,1 0 1,0 0 0,0 1-1,1-1 1,1 1-1,-1-1 1,1 1 0,1 0-1,0-1 1,0 1 0,1 0-1,4 16 1,-3-19-28,0 0-1,0-1 1,1 1 0,0-1 0,0 1 0,0-1-1,1 0 1,0 0 0,0-1 0,1 1-1,-1-1 1,1 0 0,1 0 0,-1-1 0,0 1-1,1-1 1,0 0 0,7 3 0,0-2-185,1 0 0,-1-1 1,1 0-1,0-1 1,0 0-1,0-2 1,19 1-1,-15-1-1683,0-2 0,27-4 0,-43 5 1178,1 0-1,-1-1 1,0 0-1,0 0 1,1 0-1,-1 0 1,0 0-1,0 0 1,4-3-1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07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 7 9877,'0'0'5253,"-17"-2"-4621,-52-2-395,68 4-235,-1 0 0,1 0 1,0 0-1,0 0 0,-1 0 0,1 1 0,0-1 0,-1 0 0,1 1 0,0-1 0,0 1 0,0-1 0,0 1 0,-1 0 0,1-1 0,0 1 0,0 0 0,0 0 0,0 0 0,1 0 1,-1 0-1,0 0 0,0 0 0,1 0 0,-1 0 0,0 0 0,0 2 0,0 1-3,0-1 1,1 1-1,-1-1 0,1 1 1,0-1-1,0 1 0,1 4 1,-1 0 1,1 22-6,0 0 1,12 54-1,-11-76 11,-1 1 0,1 0 0,-1 0 0,-1 0 0,1-1 0,-2 1 0,1 0 0,-1 0 0,-3 11 0,3-15-2,-1 0 0,-1-1 0,1 1 0,-1 0 1,1-1-1,-1 1 0,-1-1 0,1 0 0,-1 0 1,1 0-1,-1-1 0,0 1 0,0-1 0,-1 0 1,1 0-1,-7 3 0,0-1 13,0 1 1,-1-2-1,1 0 1,-1 0-1,0-1 1,-20 3-1,-12-3-4167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1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0 2625,'0'0'1889,"-77"5"-1761,69-5 112,2 0-240,1 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0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12 120 6707,'0'0'6432,"-2"12"-6304,0 1-133,-1 2 19,1 0 0,0 0 0,1 0 0,2 27 0,-1-39-22,1 0 0,-1 0 1,1 0-1,-1 1 0,1-1 0,0 0 1,0 0-1,0 0 0,1 0 0,-1-1 1,1 1-1,-1 0 0,1 0 0,0-1 1,0 1-1,0-1 0,0 0 0,1 0 0,-1 0 1,1 0-1,-1 0 0,1 0 0,0 0 1,0-1-1,-1 1 0,1-1 0,0 0 1,0 0-1,1 0 0,5 0 0,-5 0-8,0-1-1,0 1 0,0-1 1,0-1-1,0 1 0,0 0 1,0-1-1,0 0 0,0 0 1,0 0-1,0 0 1,-1-1-1,1 0 0,0 1 1,-1-1-1,6-4 0,-4 2 20,0-1-1,-1 1 1,1-1-1,-1 0 1,0-1-1,0 1 1,-1-1 0,1 1-1,3-10 1,-2 1 103,0 0 0,-1 0 0,0 0 0,-2-1 0,1 1 0,-2-1 0,0 1 0,-1-26 0,0 36-22,-1 1 0,0-1 0,0 1 0,0-1 0,0 1 0,-1-1 0,1 1 1,-1 0-1,0 0 0,0 0 0,0 0 0,0 0 0,0 0 0,-1 0 0,1 1 0,-1-1 0,0 1 1,0 0-1,0 0 0,0 0 0,0 0 0,0 0 0,0 1 0,-5-2 0,-3-1 111,1 1 0,-1 0-1,0 0 1,0 2 0,0-1 0,-19 1-1,30 1-238,-1 0 0,0 1 0,1-1-1,-1 0 1,1 0 0,-1 1 0,0-1-1,1 1 1,-1-1 0,1 0 0,-1 1 0,1-1-1,-1 1 1,1-1 0,-1 1 0,1-1 0,-1 1-1,1 0 1,0-1 0,-1 1 0,1-1-1,0 1 1,0 0 0,-1-1 0,1 1 0,0 0-1,0 0 1,0-1 0,0 1 0,0 0-1,0 1 1,0 0-490,0 1 0,0 0 0,0 0 0,0-1 0,0 1 0,1 0 0,-1-1 0,3 5 0,6 7-4399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7:43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6019,'0'0'6632,"-16"2"-5631,3-2-1209,-34 3 2370,43-2-1516,6 0-128,30-1-208,12 0 191,33-1 120,1 3 1,131 21 0,-141-12-440,107 2-1,-47-5-26,1 2-85,81 8 287,-134-12-159,0-3 1,78-8-1,-2 1-57,141-5 24,0-1-55,-43 9-87,261 2 45,-70 6-2,-110 12-28,227-7 703,-557-12-965,20 2-606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24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6163,'0'0'822,"22"3"-465,285 42 2676,960 173 2186,29-24-5630,-964-161-5784,-298-31-232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8:27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1 702 8036,'0'0'427,"8"13"-761,-4-8 329,-2-1 15,1 0 0,-1 0 0,1-1 0,0 1 1,0-1-1,0 0 0,1 1 0,6 4 0,-7-7 13,-1 0-1,0 0 0,1-1 0,-1 1 1,1-1-1,-1 1 0,1-1 0,0 0 0,-1 0 1,1 0-1,-1 0 0,1 0 0,-1 0 1,1-1-1,0 0 0,-1 1 0,0-1 1,1 0-1,-1 0 0,1 0 0,-1 0 0,4-4 1,243-158 975,-2 0-975,-125 98-47,2 5 0,192-64 0,-135 68-4,231-40 0,-375 88-21,1 2-1,0 1 0,0 3 0,0 0 0,40 5 1,-73-2 38,-1 0 0,1 0 1,-1 0-1,1 1 1,-1 0-1,0 0 1,0 0-1,0 0 1,0 0-1,0 1 0,0 0 1,-1 0-1,1 0 1,-1 0-1,0 1 1,0-1-1,0 1 1,0-1-1,-1 1 0,1 0 1,-1 0-1,2 5 1,4 11 33,-1 1 0,-1 0 0,6 36 0,6 19 56,-13-63-77,1-1 0,0 1 0,1-1 0,0-1 0,1 1 0,0-1 0,1 0 0,1-1 0,-1 0 0,1-1 0,19 14 0,11 4-10,1-2-1,47 21 1,-43-24 34,52 36-1,-77-43-11,0 1 0,-1 1 0,-1 1 0,-1 1-1,-1 0 1,0 1 0,-2 0 0,0 2 0,-1 0 0,12 29-1,-12-21 4,-2 0 0,-1 1 0,-2 0 0,-1 1 0,-1-1 0,-2 1 0,1 52 0,-5-72-16,1 15 10,-2 0-1,0 1 1,-2-1-1,-11 48 1,5-46 3,-1-1 1,-1 0-1,-2-1 1,-1-1-1,-1 0 0,0 0 1,-3-2-1,0 0 1,-1-1-1,-1-1 1,-29 25-1,17-22 144,24-20 31,0 1-1,0 0 1,0 1 0,1-1-1,0 1 1,0 1 0,-6 9 0,12-16-190,1 0 0,-1 0 0,1 0 0,-1 0 0,1 0 0,0 0 0,-1 0 0,1 0 0,0 0 0,0 0 0,0 0 1,0 0-1,0 0 0,0 0 0,0 0 0,0 0 0,0 0 0,0 0 0,1 0 0,-1 0 0,0 0 0,1 0 0,-1 0 0,1 0 1,-1 0-1,1 0 0,-1 0 0,1 0 0,0-1 0,-1 1 0,1 0 0,0 0 0,0-1 0,-1 1 0,1-1 0,0 1 0,0 0 0,0-1 1,0 0-1,0 1 0,0-1 0,0 1 0,0-1 0,0 0 0,0 0 0,2 0 0,7 3-9,-1-1 0,1-1 0,18 1-1,-26-2 13,31 2-176,-1-1 1,0-2 0,0-1-1,0-2 1,0-1-1,-1-1 1,37-13 0,128-55 333,224-117 0,-321 133-281,-4-5 1,127-109-1,45-31 232,-227 176-47,81-41 0,-103 60-47,1 1 0,1 0 1,-1 2-1,1 0 0,0 1 0,40-3 0,-39 6 347,-1 0 0,1 2 1,-1 0-1,1 1 0,-1 1 0,0 1 0,36 11 0,93 54 93,-98-43-424,1-2-1,65 20 1,-87-37 92,42 5 0,20 4 90,146 41 30,-184-47-211,1-2 1,79 1 0,-131-9-34,30 0-40,-1 0-1,0-3 0,57-10 1,59-27 168,173-73 0,-282 98-116,0 2-1,0 1 0,1 3 0,61-8 1,-83 15 98,1-1-1,-1-1 1,1 0 0,-1-2 0,-1 0 0,1-1 0,-1 0-1,0-2 1,-1 0 0,19-13 0,-16 9 114,0 1 1,1 0-1,0 2 1,0 0-1,1 2 1,1 0-1,33-7 0,6-5-177,-50 16-212,0 0 0,0 0 1,0 1-1,1 1 0,-1-1 0,19 0 0,-25 4-119,1-1 0,-1-1 0,1 1-1,-1-1 1,1 0 0,-1 0 0,1 0 0,-1-1-1,0 0 1,0 0 0,0 0 0,8-6 0,-9 6 398,0-1 0,0 1 0,1 0 0,-1 0 1,0 0-1,1 1 0,-1 0 0,1-1 0,0 2 1,6-2-1,-9 10 192,-1 15-1966,-1-14-1711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03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4274,'0'0'3196,"-16"12"-2332,-10 6-452,-12 8 112,-2 8 5498,77-25-5192,253 32 1106,-123-21-1412,-52-9-64,193-8-1,-161-5-311,152 7 57,163-1 310,-394-2-455,534 6 227,-539-13-166,78-16 0,-40 5-101,5-2 47,64-7-6,192 20-3,-229 6 1,1 10-65,-49-3 71,302 13 81,-12-19-185,115 6 140,-171-7-61,382-26-56,-557 23 49,219-9 14,-91 0 6,-100 6-26,314 2-46,-358 16 244,244 58-1,-318-59-121,-7-1-148,1-3 0,92 5-1,-168-30-11433,7 10 3016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42 9028,'0'0'4301,"-8"0"-4459,-3 0 70,-7 1-29,16-2 79,11 0 20,97-11 146,163-9-616,-137 17-4410,-121 0 2147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4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7908,'0'0'1339,"6"8"-915,12 15 124,24 38 0,-36-51-470,-1 0-1,0 0 1,-1 1-1,0-1 0,0 1 1,-1 0-1,-1 0 1,2 15-1,-2-17-31,-2 0 0,1 0 0,-1 0 0,-1 0-1,1 0 1,-2 0 0,1 0 0,-1 0 0,0 0 0,-1 0 0,0-1 0,-1 1 0,0-1 0,0 0 0,0 0 0,-1 0-1,0-1 1,-7 8 0,-15 13-122,-44 37 0,3-15-3296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6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8100,'0'0'4935,"1"18"-4721,-1-16-209,4 43 91,-3 0-1,-1 0 0,-9 67 1,-23 92-386,23-118-5343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6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2385,'0'0'10101,"-11"60"-9877,11-7-112,5-3 208,9-9 0,3-9-272,7-6 64,9-11-96,8-12 80,11-3-96,1-23-32,-34-1-3457,-4-4-4579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7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9140,'0'0'5123,"47"-4"-5059,-3 1-32,2-8-32,-7 3-577,-6-4-2048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7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6387,'0'0'2108,"-3"24"-1914,-10 159-143,9-150 134,0 1 0,-2-1 0,-1 0 0,-2-1 0,-2 0 0,0 0 0,-2-1 0,-22 37 0,21-41 520,-2 3 453,-19 50-1,32-72-1026,0 1-1,1-1 0,0 0 0,0 1 0,1-1 1,0 1-1,1 0 0,0-1 0,0 1 1,1 0-1,2 13 0,-1-17-122,1 0 1,-1 0-1,1 0 0,0-1 1,0 1-1,1-1 0,-1 0 1,1 0-1,0 0 0,0 0 1,0 0-1,1-1 0,-1 0 0,1 0 1,0 0-1,0-1 0,0 1 1,7 2-1,6 1-378,-1 0-1,1-1 1,33 5 0,-15-8-4584,-12-2-3757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1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7475,'0'0'6014,"-1"9"-5862,-1 11-117,1 0 0,2-1 0,4 38 0,16 67 174,-17-106-169,-2-10-31,17 73 25,-17-74-33,0 0 0,1 0 0,0-1 0,0 1 1,0-1-1,1 0 0,0 0 0,1 0 0,4 5 0,-7-9-7,1 0-1,-1 0 1,1-1 0,0 1-1,0-1 1,0 1 0,-1-1 0,1 0-1,0 0 1,1 0 0,-1-1-1,0 1 1,0-1 0,0 1 0,0-1-1,0 0 1,0 0 0,7-1-1,-6 0 9,1 0 0,-1 0 0,1-1-1,-1 1 1,0-1 0,1 0-1,-1 0 1,0 0 0,0-1 0,0 1-1,6-7 1,21-24 188,44-64 0,-42 51-122,-20 28-1393,-1-1 0,-1 0-1,12-29 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7507,'0'0'5523,"78"129"-5059,-44-83-368,-3-7-48,-3-1 48,-5-13-80,-4-4 48,-2-6-64,-6-5-96,-1-5-912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9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1 296 6451,'0'0'7523,"34"-87"-6722,23 37-513,4-3-256,-2 4-32,-8 6-1473,-40 30-1840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0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2945,'0'0'7825,"4"-15"-7747,15-48-41,-18 60-32,1-1 0,0 1 0,0-1-1,0 1 1,0 0 0,0-1 0,1 1 0,3-4 0,-5 7 1,0-1 0,-1 0 0,1 0 0,0 1 0,0-1 0,0 0 0,0 1-1,0-1 1,0 1 0,0-1 0,0 1 0,0-1 0,0 1 0,0 0 0,0 0 0,0-1 0,0 1 0,0 0 0,0 0 0,0 0 0,0 0 0,0 0 0,1 0 0,-1 6 172,-1 209-1413,0-207-1913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0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9989,'0'0'3841,"58"97"-3825,-27-71 48,1-4 16,0-2-32,-1-1-96,-5-3-736,-9-3-801,-9 3-608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0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40 217 16,'0'0'14647,"-39"-68"-14647,88 27 80,10 0-80,9-2-673,-41 31-2560,-5 0-1441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1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6963,'0'0'2535,"12"-1"-1946,40-4-234,-49 5-345,1 0 0,-1 0 0,0 0 0,0 0 0,0 1 0,0 0 0,1-1 0,-1 1 0,0 1-1,0-1 1,0 0 0,-1 1 0,1-1 0,0 1 0,0 0 0,-1 0 0,1 0 0,-1 0 0,0 0 0,0 1 0,1-1 0,-1 1 0,-1-1 0,1 1 0,0 0-1,-1 0 1,1 0 0,-1 0 0,0 0 0,1 5 0,2 5-110,-1 1 0,-1 0-1,0 0 1,-1 0 0,-1 16 0,0 88 756,1-117-648,-1-1 0,1 1 1,0 0-1,-1-1 0,1 1 0,-1-1 1,1 1-1,0-1 0,0 1 0,-1-1 1,1 0-1,0 1 0,0-1 0,-1 0 1,1 0-1,0 1 0,0-1 0,0 0 1,-1 0-1,1 0 0,0 0 0,0 0 0,0 0 1,0 0-1,-1 0 0,1 0 0,0-1 1,1 1-1,24-5-1119,-10-8-1709,-5-6-1716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1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13 8884,'0'0'5240,"0"0"-5244,0 1 1,-1-1-1,1 0 1,0 0 0,-1 0-1,1 0 1,0 0-1,0-1 1,-1 1-1,1 0 1,0 0-1,-1 0 1,1 0 0,0 0-1,0 0 1,-1 0-1,1-1 1,0 1-1,0 0 1,-1 0 0,1 0-1,0 0 1,0-1-1,0 1 1,-1 0-1,1 0 1,0-1-1,0 1 1,0 0 0,0-1-1,15-1-4,0 0-1,0 1 1,0 1 0,17 1-1,17-1-341,-22-2-167,-19 1 342,0 0-1,-1 0 1,1 1 0,0 0-1,10 2 1,-17-2 140,0 1 1,0-1-1,0 1 0,0 0 0,0-1 1,0 1-1,-1-1 0,1 1 1,0 0-1,0 0 0,-1-1 0,1 1 1,0 0-1,-1 0 0,1 0 0,-1 0 1,0 0-1,1 0 0,-1 0 0,1 0 1,-1 1-1,5 24-296,-4-21 284,26 254-1004,-20-175 728,-4 126 0,-4-122 489,2-66 247,-2 0 0,-1-1 0,0 1 1,-9 31-1,10-48-163,-1 1 0,1-1 1,-1 1-1,-1-1 0,1 0 0,-1 0 1,0 0-1,0-1 0,0 1 1,-1-1-1,1 1 0,-1-1 0,0 0 1,-1-1-1,1 1 0,0-1 1,-1 0-1,0 0 0,0 0 0,0 0 1,0-1-1,-9 3 0,-39 5 994,14-8-3651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468 8 160,'0'0'8046,"-13"-2"-7776,4 1-174,7 0-71,-1 0 0,0 0 0,0 1 0,0-1 0,1 1 0,-1-1 0,0 1 0,0 0 0,0 0 0,0 1 0,0-1 0,0 0 0,1 1 0,-1 0 0,0 0 0,0 0 0,1 0 0,-1 0 0,0 0 0,1 1 0,0-1 0,-1 1 0,1 0 0,0 0 0,0-1 0,-4 5 0,-27 53 611,2 2 0,2 1 0,-29 94 0,56-148-603,-32 105 152,-22 125 0,32-127-152,-8 60 51,-17 268-1,31 177-58,16-514-40,0-2 0,11 122 0,-4-194-1,0 0 1,2 0 0,1-1-1,1 0 1,1-1-1,1 0 1,22 37 0,-14-33-8,1-1 0,2 0-1,1-1 1,1-2 0,39 35 0,-54-54-32,0 0 0,0 0 0,1-1 0,0 0 0,1 0 0,-1-1 1,1-1-1,0 0 0,0 0 0,22 4 0,-27-8 26,1 1 0,0-1 0,0 1 0,0-2 0,-1 1 0,1-1 0,0 0 0,0-1 0,-1 1 0,1-1 0,-1-1 0,1 1 0,-1-1 0,0 0 0,0 0 0,0-1 0,-1 0 0,1 0 0,7-8 0,8-11 31,-1 0 1,-1-1 0,-2-1-1,25-45 1,45-118-51,-38 57 6,-6-2-1,-5-2 1,21-144 0,-33 95 284,3-337 0,-28 434-2,-16-119 0,10 177-91,-1-1 0,-1 1 0,-1 1 0,-2-1 0,0 1 0,-2 1 1,-28-46-1,13 36 322,-1 1 0,-61-59 0,49 54 530,-35-46-1,72 84-910,1-1-1,-1 1 0,0 0 1,0-1-1,0 1 0,0 1 1,-1-1-1,1 0 0,-1 1 1,1 0-1,-1 0 0,0 0 1,0 0-1,0 1 0,0-1 1,0 1-1,-1 0 0,1 0 1,0 0-1,0 1 0,-1 0 1,1 0-1,0 0 0,-7 1 0,8-1-107,1 1-1,0 0 0,0 0 0,0 0 1,0 0-1,0 0 0,0 0 0,0 1 0,0-1 1,0 1-1,1-1 0,-1 1 0,1 0 1,-1-1-1,1 1 0,-1 0 0,1 0 0,0 0 1,0 0-1,0 0 0,-1 5 0,-15 49-1499,15-47 872,-8 33-3974,3-1-1669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2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32,'0'0'832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12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41 144,'6'-13'8905,"-7"12"-8683,-18-10 2089,-37-1-3233,50 12 1582,-64-4-204,55 4-277,12 1-169,1-1 0,0 1 0,0-1 0,0 1 0,0 0 0,0 0 0,0 0 0,0 0 0,0 0 0,0 1 0,1-1 0,-1 1 0,0-1 0,-2 4 0,-24 30 3,17-22-11,-18 22 18,3-6-49,2 1 0,-31 50 1,53-75-328,1 1 1,-1-1 0,1 1 0,0 0 0,0-1 0,1 1 0,0 0 0,0-1 0,1 10 0,0 0-1452,-1-4-1688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1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8740,'0'0'3388,"-4"20"-3238,-8 99 484,11-103-559,1 1 0,1-1-1,0 0 1,2 1 0,0-1 0,8 28-1,-8-36-41,0 0-1,1 0 0,0-1 1,0 1-1,0-1 0,1 0 0,0 0 1,1-1-1,10 11 0,-12-14-23,0 0-1,1 0 0,-1-1 1,1 1-1,-1-1 0,1 0 0,0-1 1,0 1-1,-1-1 0,1 0 1,0 0-1,0-1 0,0 1 1,1-1-1,-1 0 0,0 0 0,8-2 1,-7 0 1,1 1-1,-1-1 1,0-1 0,0 1 0,0-1 0,0 0 0,-1-1 0,1 1-1,-1-1 1,0 0 0,0 0 0,6-6 0,9-12-176,26-34 0,-19 21-1090,-21 29 543,2-3-266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7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113 219 3265,'0'0'5352,"-17"1"-4034,-4 1-858,-53 2 2749,80-18-2903,8 2-267,0 1-1,0 0 0,1 2 0,1 0 0,0 0 0,0 1 0,19-6 1,-21 8 13,44-17 108,1 3 0,0 2 0,2 3 0,92-11 0,254 5 150,-343 28-286,-6 0-4168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27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3362,'0'0'6643,"6"-2"-6241,-3 1-360,-1 1-1,1-1 0,-1 1 1,0 0-1,1-1 0,-1 1 1,1 0-1,-1 1 1,1-1-1,-1 0 0,0 1 1,1-1-1,-1 1 0,0 0 1,1 0-1,-1 0 0,0 0 1,3 2-1,2 2 34,-1-1 1,-1 1-1,1 1 0,-1-1 0,0 1 1,5 7-1,-3-3-23,0 1-1,0 1 1,-2-1-1,1 1 1,-1 0 0,-1 0-1,0 1 1,-1-1 0,0 1-1,-1 0 1,-1-1-1,0 1 1,0 0 0,-1 0-1,-1 0 1,0 0-1,-1 0 1,0 0 0,-1-1-1,-1 1 1,0-1 0,0 0-1,-1 0 1,-1 0-1,-7 11 1,-9 11-844,-30 35-1,44-63-1080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9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5426,'0'0'3722,"1"0"-3821,706 38 2594,-6 55-2004,-456-42-388,-89-15-25,-148-35-78,40 5 91,-42-1-2463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3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13958,'0'0'1505,"128"132"-1169,-90-89-192,1-6-128,3-4 48,-2-8-64,0-3-96,-10-6-1056,-11-4-1954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38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35 399 8500,'0'0'7251,"-35"-127"-6643,83 68-207,9-5-321,11 3 0,10-1-80,-48 45-1793,-7 9-4978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39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13526,'0'0'929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39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10245,'0'0'2865,"43"63"-9572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 8052,'0'0'3041,"-100"111"-2289,73-29 257,2 18-305,6 8-128,4-2-239,8-7 15,7-15-112,0-9-224,11-17 16,19-12-32,12-22-672,-21-24-2578,0-20-2064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1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10981,'0'0'1489,"68"104"-1281,-34-58 96,6-1-16,4-3-80,-3-4-128,1-4-16,-2-5-64,-32-27-2225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1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0 283 2593,'0'0'11910,"23"-125"-11702,34 84-160,6 0-32,1 4-16,-3 6-1441,-44 24-2977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23 166 10581,'0'0'856,"13"-6"-533,44-25-59,-54 28-237,0 1 0,-1-1 0,1 1 0,-1-1 0,1 0 0,-1 0 0,0-1 0,0 1 0,0 0 0,0-1 0,-1 1 0,1-1 0,-1 1 0,0-1 0,0 0 0,0 1 0,-1-1 1,1 0-1,-1 0 0,0 0 0,0 1 0,0-1 0,-1 0 0,1 0 0,-2-3 0,1-3 92,0 9-76,1-1 1,-1 0-1,0 1 0,0-1 1,0 1-1,0 0 0,0-1 1,0 1-1,0 0 1,0 0-1,-1-1 0,1 1 1,0 0-1,-1 0 0,1 1 1,-1-1-1,1 0 1,-1 0-1,0 1 0,1-1 1,-1 1-1,0-1 0,1 1 1,-1 0-1,0-1 1,1 1-1,-4 0 0,2 0 15,0-1-1,0 1 1,0 0-1,0 0 1,-1 0-1,1 1 1,0-1-1,0 1 1,0-1-1,0 1 1,0 0-1,1 0 1,-1 0-1,0 1 1,-4 2-1,4 0-51,0 0-1,0 0 0,1 0 0,-1 0 1,1 0-1,0 1 0,0-1 1,1 1-1,0 0 0,-1-1 1,1 1-1,0 5 0,-2 63 12,3-62-15,-1 17 18,1-12-2,-1 1 1,2 0-1,0-1 1,5 23-1,-5-35-18,0-1 1,0 1-1,0 0 1,1-1-1,-1 1 1,1-1-1,0 1 1,0-1-1,0 0 0,1 0 1,-1 0-1,1 0 1,-1 0-1,1-1 1,0 1-1,0-1 0,0 0 1,1 0-1,-1 0 1,0 0-1,1 0 1,-1-1-1,1 1 1,4 0-1,-2 0-26,0-1 1,0 0-1,0 0 1,0-1-1,0 0 1,0 0-1,1 0 1,-1 0-1,8-3 1,-11 2-31,1 0 1,-1 0-1,1-1 1,-1 1-1,0-1 1,1 0 0,-1 0-1,0 0 1,0-1-1,-1 1 1,1-1-1,0 1 1,-1-1-1,1 0 1,-1 0 0,2-4-1,5-10-258,0-1 0,-1 0 0,-1 0 0,-1-1 0,0 0 0,-2 0 0,0-1 0,-1 1 0,0-40 0,-1 98 3292,9 83-2683,-10-118-296,3 23 41,-4-26-40,0 0 0,0 0 0,0-1 0,0 1 0,0 0 0,0 0 0,0 0 0,1-1 0,-1 1 0,0 0-1,1-1 1,-1 1 0,1 0 0,-1 0 0,1-1 0,-1 1 0,1-1 0,-1 1 0,1 0 0,-1-1 0,1 1 0,1 0 0,-1-2-13,0 0 1,-1 1-1,1-1 1,0 0-1,-1 0 1,1 0-1,0 0 1,-1 0-1,1 0 1,-1 0-1,0 0 1,1 0-1,-1 0 1,0 0-1,1-1 1,0-2-15,9-26 53,-2 5 172,2 0-1,0 0 0,1 1 0,16-24 0,-23 42-154,0 0 0,0 0-1,1 1 1,0 0 0,0-1-1,0 2 1,1-1-1,-1 1 1,1 0 0,0 0-1,1 0 1,-1 1 0,0 0-1,1 0 1,0 1-1,0 0 1,0 0 0,0 0-1,0 1 1,10-1 0,9 1-143,11 0-394,-12 0-4590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1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9909,'0'0'1667,"19"-10"-2019,-7 3 263,4 0-54,-1-2-1,0 0 1,0-1 0,-1 0 0,0-1 0,19-20 0,-29 27-12,35-35-1163,-36 37 1265,0 0 0,-1 0 0,1 0 0,0 0 0,0 0 0,0 1 0,1-1 0,-1 1 0,0 0 0,0 0 0,1 0 0,-1 1 0,4-1 0,-6 1 77,0 1 0,-1 0 0,1-1 0,-1 1 0,0 0 0,1-1 0,-1 1 0,1 0-1,-1 0 1,0-1 0,1 1 0,-1 0 0,0 0 0,0 0 0,0-1 0,0 1 0,0 0 0,0 0 0,0 0-1,0 0 1,0 1 0,0 27 590,-1-22-380,1 32 30,-3-1 0,-1 1 1,-15 60-1,15-86-2689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2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10773,'0'0'3490,"85"140"-2258,-41-84-784,1-5-176,5-10-256,1-8 64,-2-11-80,-3-10-96,-6-7-1152,-12-5-1473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2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1 265 10677,'0'0'3874,"45"-107"-3698,20 62-16,7 6-144,0 7-16,-2 9-544,-7 10-1906,-10 8-687</inkml:trace>
  <inkml:trace contextRef="#ctx0" brushRef="#br0" timeOffset="1">652 125 9300,'0'0'1529,"19"3"-1364,64 13 6,-78-15-157,-1 0 1,0 0-1,0 1 0,0-1 0,0 1 1,0 0-1,0 0 0,-1 0 1,1 1-1,-1-1 0,1 1 0,-1 0 1,0 0-1,0 0 0,0 1 1,-1-1-1,1 0 0,-1 1 0,0 0 1,0 0-1,3 7 0,-2-1-22,0 1 1,-1 0-1,-1 0 0,0 0 0,0 0 1,-1 12-1,0-22 2,-2 14 46,1 0 1,-2-1 0,0 1 0,-1-1 0,-1 0 0,0 0-1,0 0 1,-2 0 0,-13 22 0,-16 36 2013,36-72-2043,-8 29 990,7-28-994,1 0 0,0-1-1,0 1 1,0 0-1,0 0 1,0-1-1,1 1 1,-1 0 0,0 0-1,0-1 1,0 1-1,1 0 1,-1 0-1,0-1 1,1 1-1,-1 0 1,0-1 0,1 1-1,-1-1 1,1 1-1,-1 0 1,1-1-1,-1 1 1,1-1 0,0 1-1,-1-1 1,1 0-1,0 1 1,-1-1-1,1 0 1,0 1 0,-1-1-1,1 0 1,0 0-1,0 1 1,-1-1-1,3 0 1,3 1-139,1-1 0,0 0 0,0 0 0,-1 0 0,1-1 0,0 0 0,-1 0 0,12-5 0,-13 5-475,0-1-1,0-1 1,-1 1 0,1-1 0,-1 0-1,0 0 1,1 0 0,3-5-1,17-18-6953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2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9236,'0'0'1841,"10"17"-1121,36 57-10,2 1-102,39 82 1,-77-133-575,-1 0 1,-1 1-1,-1 0 1,-1 0-1,-1 1 1,-2 0 0,1 34-1,-4-41-15,0-1 0,-2 1-1,0 0 1,-1-1 0,-1 1 0,-1-1-1,0 0 1,-2-1 0,0 1 0,-17 30 0,-14 10-93,-2-1 0,-91 97 0,124-148-2180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3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11701,'0'0'2754,"122"-1"-2578,-50 7 0,6-2 80,-2-3-208,-8 1 0,-5 2-48,-12-3-1153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3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8900,'0'0'3426,"19"1"-2746,-10 0-571,-2-2-40,0 1 1,0 1-1,0 0 0,0 0 1,1 0-1,-2 1 1,1 0-1,0 0 0,0 1 1,0-1-1,-1 1 1,0 1-1,0 0 0,0 0 1,0 0-1,0 0 1,9 10-1,-4-1-3,0 1 0,-1 1 0,0-1-1,-1 1 1,-1 1 0,0 0 0,-1 0 0,-1 1 0,0-1 0,-1 1-1,-1 1 1,-1-1 0,-1 0 0,0 1 0,-1 35 0,-3-44-31,1 1 0,-2 0 1,1-1-1,-2 0 0,1 0 0,-1 0 1,0 0-1,-1 0 0,0-1 0,-1 0 1,1 0-1,-1-1 0,-1 1 1,0-1-1,0 0 0,-10 7 0,-2 1 4,0-1-1,-1-1 0,-1-1 1,0-1-1,-34 14 0,50-23-89,1-1-110,0 1 1,0-1 0,-1 1 0,1-1-1,0 0 1,-1-1 0,-4 1-1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5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0 272,'0'0'7075,"-14"20"-6256,4-6-648,-3 4 79,1 0 1,0 1-1,2 0 1,0 1-1,1 0 1,-8 25-1,-11 62 1160,-19 147 0,11 113-212,35-343-1175,-4 47 15,3 0 1,7 74 0,-3-133-80,0-1 0,0 0 0,1-1 0,0 1 0,1 0 0,1-1 0,-1 0 0,10 15 0,-10-20-332,0 1 0,0-1 0,0 0 0,1 0 0,0-1 1,0 1-1,0-1 0,10 6 0,-14-9 89,0 0-1,0-1 1,0 1 0,1-1-1,-1 1 1,0-1 0,0 0-1,1 1 1,-1-1-1,0 0 1,0 0 0,1 0-1,-1 0 1,0 0 0,1 0-1,0 0 1,14-6-5404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5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8724,'0'0'4674,"78"94"-3986,-51-57-447,-1 3-113,-1-4-80,-2-2 48,1-5-32,-3-2-64,-4-1-625,-5-6-1888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5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10437,'0'0'3489,"148"-123"-3361,-81 80-96,-3 0-32,-1 9-2064,-46 27-1634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0 204 11365,'0'0'942,"19"-22"-1276,4-5 283,-8 8-98,2 0-1,0 2 1,0 0 0,37-27 0,-48 39 59,0 1 0,1 0 1,-1 0-1,1 0 0,-1 1 0,1 0 0,0 1 1,0-1-1,1 1 0,-1 1 0,0-1 1,0 1-1,9 0 0,-14 1 95,-1 1 1,0-1-1,1 0 0,-1 1 0,0-1 0,0 1 0,1 0 0,-1-1 1,0 1-1,0 0 0,0 0 0,0 0 0,0-1 0,0 1 1,0 0-1,0 0 0,0 1 0,0-1 0,0 0 0,-1 0 1,1 0-1,0 0 0,-1 1 0,1-1 0,-1 0 0,1 1 1,-1-1-1,0 0 0,0 1 0,0-1 0,1 1 0,-1 0 1,1 58 796,-2-43-532,1 34 288,1 61-334,3-98-1990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3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83 3666,'0'0'10829,"1"-10"-10883,-7 158 390,1-86-293,17-101 192,1 0 0,2 1-1,1 1 1,33-54 0,-45 84-140,-3 5-27,0 0 0,0 0 0,0 0 0,0 0 0,1 0 0,-1 0 0,1 0 0,-1 0 0,1 1 0,0-1-1,0 1 1,0-1 0,0 1 0,0 0 0,0-1 0,0 1 0,4-1 0,-4 2-66,-1 1 0,0 0 0,1 0 0,-1 0 0,0 0 0,0 0 0,0 0 0,0 1 0,0-1 0,0 0 0,0 0 0,-1 1 0,1-1 0,0 1 0,-1-1 0,1 1 0,-1-1 0,1 3 0,1 0 13,8 25 128,8 37-1,5 13-635,-23-77 438,1 0 0,0 0 0,-1 0 0,1-1 0,0 1 0,0 0-1,0-1 1,0 1 0,1-1 0,-1 1 0,0-1 0,1 1 0,1 0 0,-3-1 16,1-1 0,0 0 0,0 1 0,0-1 0,-1 0 0,1 1 0,0-1 0,0 0 0,0 0 0,0 0 0,0 0 0,0 0 0,-1 0 0,1 0 0,0 0 0,0 0 0,0 0 0,0 0 0,0-1 0,1 1 0,0-2 11,1 0 0,0 1 1,0-1-1,-1 0 0,1-1 1,-1 1-1,1 0 0,-1-1 1,0 1-1,0-1 0,0 0 1,2-5-1,2-2 40,1-1 1,-1 1-1,2 1 0,14-17 0,-20 24-10,1-1 0,0 1-1,0-1 1,0 1-1,0 0 1,0 0 0,0 0-1,0 1 1,1-1-1,-1 1 1,1 0 0,-1-1-1,1 2 1,-1-1-1,1 0 1,0 1 0,-1 0-1,1-1 1,6 2-1,-8 0-9,0 1 0,1-1 0,-2 1 0,1 0-1,0 0 1,0-1 0,0 1 0,-1 0 0,1 0 0,-1 1-1,0-1 1,0 0 0,0 0 0,0 1 0,0-1 0,0 1-1,0-1 1,0 4 0,2 2-85,2 5 3,2 9-344,2-2 0,0 1 0,1-1 0,15 21 0,-21-35 191,0-1 0,0 0 0,0 0 0,1-1 0,0 1 0,0-1 0,0 0 0,1 0 0,-1-1 0,1 0 0,0 0 0,0 0 0,0 0 0,0-1 0,1 0 0,-1-1 0,0 1-1,14 0 1,-13-1 55,0-1 0,0 0 0,0-1-1,0 1 1,0-1 0,0-1 0,0 1-1,-1-1 1,1-1 0,0 1 0,-1-1-1,1 0 1,5-4 0,-6 3 234,-1 0 1,0-1-1,0 1 1,0-1-1,0 0 1,-1-1-1,0 1 1,0-1-1,0 0 1,-1 0-1,0 0 1,0 0-1,3-12 1,-4 13 283,0 0 1,-1 0-1,0-1 1,0 1-1,0 0 1,-1-1-1,0 1 1,0-1 0,-1-9-1,1 14-160,-1-1 0,1 0 0,-1 0 0,0 1 0,0-1 0,1 1 1,-1-1-1,0 0 0,0 1 0,-1 0 0,1-1 0,0 1 0,0 0 0,-1-1 0,1 1 0,-1 0 0,1 0 0,-1 0 0,1 0 0,-1 1 0,0-1 0,1 0 0,-1 1 0,0-1 0,1 1 1,-1-1-1,0 1 0,0 0 0,0 0 0,-3 0 0,3-1-123,-1 1-1,1-1 1,-1 1 0,0 0 0,1 0-1,-1 0 1,0 0 0,1 1 0,-1-1-1,1 1 1,-1 0 0,1 0 0,-1-1-1,1 1 1,-1 1 0,1-1 0,0 0-1,0 1 1,-1-1 0,1 1 0,0 0-1,0-1 1,1 1 0,-1 0 0,0 0-1,1 0 1,-1 1 0,1-1 0,-1 0-1,1 1 1,0-1 0,0 0 0,0 1-1,0-1 1,1 1 0,-1 0 0,1-1-1,0 1 1,-1-1 0,1 1 0,1 5-1,-2-4-79,1 1-1,0-1 0,0 0 1,0 1-1,1-1 0,-1 0 1,1 1-1,2 5 1,-2-8-54,0-1 0,0 1 1,1-1-1,-1 0 1,0 1-1,0-1 0,0 0 1,1 0-1,-1 0 1,1 0-1,-1 0 0,1 0 1,-1-1-1,1 1 1,0 0-1,-1-1 0,1 1 1,0-1-1,-1 0 1,1 1-1,0-1 0,-1 0 1,1 0-1,2 0 1,0 0-232,1 0 0,-1 0 1,0 0-1,0 0 1,0-1-1,0 0 1,0 0-1,0 0 0,-1 0 1,1 0-1,0-1 1,5-2-1,-4 0-92,1-1 0,-1 0-1,0 0 1,0 0 0,-1 0-1,6-9 1,13-22-950,-18 27 1293,0 0 0,0 0 0,1 1 1,12-13-1,-18 21 68,0 0 0,0-1 1,0 1-1,1 0 0,-1 0 0,0 0 1,0-1-1,0 1 0,0 0 0,0 0 1,1 0-1,-1 0 0,0 0 0,0 0 1,0-1-1,1 1 0,-1 0 0,0 0 1,0 0-1,1 0 0,-1 0 0,0 0 1,0 0-1,0 0 0,1 0 0,-1 0 0,0 0 1,0 0-1,1 0 0,-1 0 0,0 0 1,0 0-1,0 0 0,1 0 0,-1 0 1,0 1-1,0-1 0,0 0 0,1 0 1,-1 0-1,0 0 0,0 0 0,0 0 1,1 1-1,-1-1 0,0 0 0,0 0 1,0 0-1,0 1 0,0-1 0,0 0 1,0 0-1,1 0 0,-1 1 0,0-1 1,0 0-1,0 0 0,0 0 0,0 1 1,0-1-1,0 0 0,0 0 0,0 1 1,0 17 407,0-14-301,0 1 45,0 10 229,0 1 1,1-1 0,6 26 0,-7-39-362,0 1 0,1 0-1,0-1 1,0 1 0,0 0 0,0-1-1,0 1 1,0-1 0,1 1 0,-1-1 0,1 0-1,-1 0 1,1 0 0,0 0 0,0 0-1,0 0 1,0 0 0,1 0 0,-1-1-1,0 1 1,1-1 0,-1 0 0,1 0-1,-1 1 1,1-2 0,0 1 0,4 1 0,-2-2-32,0 1 0,-1-1 1,1 0-1,0-1 1,-1 1-1,7-2 0,-10 1 38,1 1 0,0-1-1,-1 1 1,1-1 0,-1 0-1,1 0 1,-1 0 0,1 1-1,-1-1 1,0-1 0,1 1-1,-1 0 1,0 0-1,0 0 1,0-1 0,0 1-1,0-1 1,5-7 3567,-1 14-2502,1 6-1411,-1 4 441,10 25 45,-14-39-175,-1 1-1,1-1 1,0 0-1,-1 1 0,1-1 1,0 0-1,0 0 0,0 0 1,0 0-1,0 0 1,0 0-1,1 0 0,-1 0 1,0 0-1,0 0 0,1-1 1,-1 1-1,0 0 1,1-1-1,-1 1 0,1-1 1,2 1-1,-3-2 1,1 0-1,-1 0 1,1 0-1,-1 0 1,1-1-1,-1 1 0,0 0 1,0-1-1,0 1 1,0-1-1,0 1 1,0-1-1,0 1 1,0-1-1,0 0 1,-1 1-1,1-1 1,0-4-1,3-2 3,1-4 101,2 0 0,0 0 0,0 0 1,1 1-1,0 1 0,1-1 0,19-17 0,-21 22-209,0 1-1,0 0 1,0 1-1,0 0 1,1 0-1,0 0 1,10-2-1,-10 4-594,0 0 0,0 0 0,0 1 0,16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6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42 256,'0'0'9930,"18"-7"-9930,53-21 21,-68 26-15,0 1-1,0 0 1,0 0 0,1 1-1,-1-1 1,0 1-1,1-1 1,-1 1-1,7 1 1,-9-1 16,-1 0 0,1 0 1,0 1-1,0-1 0,0 0 1,0 1-1,-1-1 0,1 0 1,0 1-1,0-1 0,-1 1 1,1-1-1,0 1 0,-1 0 1,1-1-1,-1 1 0,1 0 1,-1-1-1,1 1 0,-1 0 1,1 0-1,-1 0 0,1 0 1,0 4 91,-1-1 0,0 1 0,0-1 0,0 1 0,0-1 0,0 1 0,-1-1 0,0 1 0,-2 6 0,-2 6 256,-1-1 1,-8 18-1,9-24-179,1 1 0,-1 0-1,2 0 1,-1 0-1,2 0 1,-1 1-1,0 19 1,3-30-189,0 1 0,0-1 0,0 1 1,1-1-1,-1 1 0,0-1 0,1 1 0,-1-1 1,1 0-1,0 1 0,-1-1 0,1 0 0,0 1 1,0-1-1,0 0 0,0 0 0,0 0 1,0 0-1,0 0 0,0 0 0,2 1 0,1 1-2,0-1 0,0-1 0,0 1 0,0-1-1,0 1 1,0-1 0,8 1 0,6 0-389,1-1 1,30-2-1,-46 1 264,6-1-280,41-5-2096,-46 5 1858,0-1-1,0 1 1,-1-1 0,1 0 0,-1 0 0,7-5 0,10-11-4368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7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10341,'4'19'1798,"10"77"-1458,2 117 0,-17-168-348,0-27-60,1-1 0,0 1 0,2 0 0,0-1 0,6 25 0,1-30-917,-9-12 930,0 0 1,1 0-1,-1 1 0,0-1 1,1 0-1,-1 0 0,1 0 1,-1 0-1,0 0 1,1 0-1,-1 0 0,0 0 1,1-1-1,-1 1 1,1 0-1,-1 0 0,0 0 1,1 0-1,-1 0 0,0-1 1,0 1-1,1 0 1,-1 0-1,0 0 0,1-1 1,-1 1-1,0 0 0,0-1 1,1 1-1,-1 0 1,0 0-1,0-1 0,0 1 1,1 0-1,-1-1 1,0 1-1,0-1 0,0 1 1,0 0-1,0-1 0,0 1 1,0 0-1,0-1 1,0 1-1,0-1 0,5-26-390,-1 0-1,-1 0 0,-1 0 0,-5-53 0,2 18 221,1-286 3800,0 344-3418,0 0 0,0 0 0,0 1 0,1-1 0,-1 0 0,1 0 0,0 0 0,0 1 0,1-1 0,-1 1 0,1-1 0,-1 1 0,1-1 0,0 1 0,5-6 0,-3 6-46,0 0 0,0-1 1,0 2-1,0-1 0,1 1 0,-1-1 1,1 1-1,0 0 0,-1 1 0,1-1 1,9-1-1,21-2 115,1 2 1,0 1-1,58 5 1,-35-1-327,-48-2-317,1 0 1,-1 2 0,15 2 0,-22-3-5,0 0-1,-1 1 1,1-1 0,-1 0 0,1 1 0,-1 0 0,0 0 0,0 0 0,0 0-1,0 0 1,0 1 0,0-1 0,2 4 0,0 8-3173,-5 1 1495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7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11 16,'0'0'12782,"4"-2"-12755,-2 0-23,0 1 1,-1 1 0,1-1 0,0 0-1,0 0 1,-1 1 0,1-1 0,0 1-1,0-1 1,0 1 0,0 0 0,0 0-1,0 0 1,0 0 0,0 0 0,0 0-1,0 0 1,-1 1 0,1-1 0,0 1-1,0-1 1,0 1 0,0 0 0,-1 0 0,1 0-1,0 0 1,-1 0 0,1 0 0,-1 0-1,1 0 1,-1 1 0,1-1 0,-1 0-1,0 1 1,0-1 0,2 4 0,1 1-10,-1 0 0,1 1 0,-1 0 0,0-1 0,-1 1 0,0 0 0,0 0 0,0 0 0,-1 1 0,0-1 0,0 0 0,-1 0 0,-1 9 0,1 0-61,-2 1-1,0 0 0,-1 0 0,-7 24 1,-9 9 286,-2-2 0,-48 80 0,39-76 819,30-51-1019,-1-1 0,1 1 0,0-1 0,-1 0 0,1 1 0,0-1 1,0 1-1,0-1 0,-1 1 0,1-1 0,0 1 0,0-1 0,0 1 0,0-1 0,0 1 0,0-1 0,0 1 0,0-1 0,0 1 0,0-1 0,0 1 0,0-1 0,0 1 0,0-1 0,0 1 0,0-1 0,1 1 1,-1-1-1,0 1 0,15 1 57,19-14-193,-3-5-856,-1-2 0,28-22 0,-15 10-2552,-14 11-1727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9 160,'0'0'11990,"112"0"-20154,-97-7 6339,-2 5-112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48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1 928,'0'0'7270,"17"2"-9999,56 3 25,83-4 0,-107-3 485,89 0 15421,-79 5-14356,-55-3 455,-1 1 0,1-1 0,0 1 0,0 0 0,-1 0 0,1 0 0,0 0 0,5 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50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1 928,'0'0'13431,"47"95"-13207,-15-49-128,6-1-16,0-2-64,0-8-16,-5-4-16,-7-3-865,-7-8-799,-11 1-593,-8-4 80,-2 0-1761,-30-4 1937,-14-4 848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51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1 282 736,'0'0'14183,"23"-92"-14055,45 53-16,10-6-64,3-1-48,-3 3-1681,-53 30-2577,-8 9-3201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51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8996,'0'0'1262,"17"-3"-1243,53-3-6,-68 6-16,-1 0 0,0 0 0,1 0 0,-1 1 0,0-1 0,0 0 0,0 1 0,1-1 0,-1 1 0,0 0 0,0-1 0,0 1 0,0 0 0,0 0 0,0 0 0,0-1 0,0 1-1,0 0 1,0 0 0,-1 0 0,1 1 0,0-1 0,-1 0 0,1 0 0,-1 0 0,1 0 0,-1 1 0,1-1 0,-1 0 0,0 0 0,0 1 0,1-1 0,-1 0 0,0 0 0,0 1 0,0-1 0,-1 0 0,1 1 0,0-1 0,-1 2 0,1 4-30,-1 10 109,0-1 1,-1 0 0,-1 1 0,-1-1-1,0 0 1,-1 0 0,-1-1-1,0 1 1,-16 25 0,5-6 962,17-35-1017,0 1 0,-1-1 1,1 0-1,0 1 0,0-1 1,-1 0-1,1 1 0,0-1 1,0 1-1,0-1 0,-1 1 1,1-1-1,0 0 0,0 1 1,0-1-1,0 1 0,0-1 0,0 1 1,0-1-1,0 1 0,0-1 1,0 1-1,0-1 0,0 1 1,0-1-1,0 0 0,0 1 1,1-1-1,-1 1 0,0-1 1,0 0-1,1 1 0,-1-1 1,0 1-1,0-1 0,1 0 1,-1 1-1,0-1 0,1 0 0,-1 1 1,0-1-1,1 0 0,-1 0 1,1 1-1,-1-1 0,0 0 1,1 0-1,1 0-61,0 0 0,0 0 0,0 0 0,0 0 0,-1 0 0,1-1 0,0 1 0,0-1 0,-1 1 0,1-1 0,3-1 0,0-2-505,0 1 0,0-1 0,0-1 1,0 1-1,0-1 0,-1 1 0,0-1 1,0-1-1,0 1 0,3-7 0,7-18-5808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51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8 128,'0'0'10565,"4"-2"-10530,-2 1-38,0 0 1,1 0 0,-1 1-1,0-1 1,0 0 0,1 1 0,-1 0-1,0-1 1,0 1 0,1 0-1,-1 0 1,0 0 0,5 1-1,-6 0 0,1 0 1,-1-1-1,0 1 0,1 0 0,-1 0 0,0 0 0,0 0 0,0 0 0,0 0 0,0 0 0,0 0 0,0 0 0,0 0 0,0 1 0,0-1 0,-1 0 0,1 1 0,0-1 0,-1 1 0,1-1 0,-1 0 0,0 1 0,1-1 0,-1 1 0,0-1 0,0 3 1,1 4-45,-1 0 1,0 0 0,0 0 0,-1 0-1,0-1 1,0 1 0,-1 0 0,-3 10-1,-2 1 204,-20 34-1,19-38-63,6-13-47,1 1-1,0 0 1,-1-1 0,1 1-1,0 0 1,1 0 0,-1 0 0,0 0-1,0 5 1,1-7-37,0-1 1,1 1-1,-1 0 0,0 0 1,0 0-1,0-1 0,1 1 1,-1 0-1,0 0 0,1 0 1,-1-1-1,0 1 0,1 0 1,-1-1-1,1 1 0,-1 0 1,1-1-1,0 1 0,-1-1 1,1 1-1,0-1 0,1 2 1,3-1-59,0 1 1,1-1 0,-1 0-1,1 0 1,-1-1 0,1 1-1,0-1 1,6-1 0,1 1-181,35-2-2618,-18-8-2166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4:59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10 448,'0'0'9703,"-3"-1"-9545,-9-4-208,10 2-64,9 2 118,-5 1 8,-1 1 1,1-1-1,-1 1 1,0-1-1,1 1 1,-1-1-1,0 1 1,1 0-1,-1-1 1,0 1-1,0 0 1,1 0-1,-1 0 1,0 0-1,0 0 1,0 0-1,0 1 1,-1-1-1,1 0 1,0 0-1,0 1 1,-1-1-1,1 0 1,-1 1-1,1-1 1,0 2-1,10 46 506,-8-36-293,10 64 347,5 136-1,-17 82-452,-2-224-28,-1-9 55,-4 1 0,-2-1 0,-3 0 0,-20 65 1,7-50 262,-3-1 0,-64 123 0,55-139-756,9-29-3121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3:55:14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44 6771,'0'0'5165,"-1"-6"-4244,1 5-860,0-1 1,0 1 0,0-1 0,0 1-1,-1-1 1,1 1 0,0-1 0,-1 1-1,0-1 1,1 1 0,-1 0 0,0-1 0,1 1-1,-1 0 1,0 0 0,0-1 0,0 1-1,0 0 1,-2-1 0,1 0 23,-1 1 0,0 0 0,1 0 1,-1 0-1,0 0 0,0 0 0,0 1 0,0-1 0,0 1 1,1 0-1,-1 0 0,-3 0 0,4 0-49,0-1 1,0 1-1,0 0 1,1 0 0,-1 0-1,0 0 1,0 1-1,0-1 1,0 0-1,1 1 1,-1-1-1,0 1 1,0 0-1,1 0 1,-1-1-1,1 1 1,-1 0-1,0 0 1,1 1-1,0-1 1,-1 0-1,-1 2 1,2 1 32,-1 1-1,1-1 1,0 0 0,0 1 0,1-1 0,-1 1 0,1-1-1,0 8 1,0-1-68,-1 57 26,-3 0 0,-16 79 1,14-113-44,0 0 81,-17 50 0,21-77-136,-1 0 1,0 1-1,0-2 1,0 1-1,-1 0 1,0-1-1,-1 1 1,1-1-1,-1 0 0,0-1 1,-1 1-1,-10 7 1,14-11-12,0-1-1,-1 0 1,1 0-1,-1 0 1,1-1-1,-1 1 1,1 0 0,-1-1-1,1 0 1,-1 1-1,0-1 1,-3 0-1,3 0 13,2-1 29,1 0-1,-1 1 1,1-1-1,-1 0 1,1 1-1,-1-1 1,1 0-1,0 0 1,-1 1-1,1-1 1,0 0-1,0 0 1,-1 0-1,1 0 1,0 1 0,0-1-1,0 0 1,0 0-1,0 0 1,0 0-1,0 0 1,1-29-124,-1 23 132,1-2-22,0 0-1,1 0 0,0-1 0,1 1 1,0 0-1,0 1 0,1-1 1,0 1-1,0-1 0,1 1 1,11-14-1,10-11-710,40-38 1,-56 60 643,31-35-1,-29 31 172,-1 2-1,1-1 1,1 2-1,1 0 0,0 0 1,0 1-1,30-17 0,-42 27-16,-1 0 0,0 1 0,0-1 0,1 1 0,-1-1 1,0 1-1,0-1 0,1 1 0,-1 0 0,1 0 0,-1-1 0,0 1 0,1 0 0,-1 0 0,0 0 0,1 1 0,-1-1 0,1 0 0,-1 0 0,0 1 0,1-1 0,-1 1 0,0-1 0,0 1 0,1 0 0,-1-1 0,0 1 0,0 0 0,0 0 0,0 0 0,0 0 0,0 0 0,0 0 0,0 0 0,0 0 0,-1 0 0,1 0 1,1 2-1,0 5 168,1-1 0,-1 1 0,-1-1 1,1 1-1,0 13 0,0-4-234,0-1 29,-1-7-180,0-1 0,0 1 0,1-1 0,0 0 0,5 13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1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1 614 528,'53'-75'1582,"4"2"1,110-109-1,-131 147-1051,2 2 0,2 2-1,0 2 1,2 1 0,2 2 0,70-31 0,-89 48-339,1 0-1,0 2 1,0 1 0,0 1 0,31-2 0,-40 6-37,1 0 1,-1 2-1,0 0 0,0 1 1,0 0-1,0 1 1,0 1-1,-1 1 1,18 7-1,-8 1-27,-1 0 0,-1 2 1,-1 1-1,0 0 0,-1 2 0,-1 0 0,0 2 1,-2 0-1,18 23 0,4 14-20,-3 1 0,46 92 0,-77-137-108,7 15 9,35 50-1,-43-70-6,0-1-1,0 0 0,1 0 1,0 0-1,0-1 0,1 0 1,-1-1-1,1 1 0,0-2 1,18 9-1,-11-9-10,0 1 0,1-2 0,-1 0 1,1-1-1,22 1 0,81-7-109,-46-4 111,105-26 0,-114 19 18,0 3 0,94-5 0,-158 17-11,27-2-29,-1 2 0,1 2 1,33 4-1,-51-4 25,0 1 0,-1-1 0,1 2 0,-1-1 0,1 1 0,-1 0 0,-1 1 0,1-1 0,0 2 0,-1-1 0,0 1 0,-1 0 0,9 9 0,0 4 1,-1 1 0,-1-1 0,-1 2-1,-1 0 1,0 1 0,-2 0 0,0 0-1,9 42 1,-6-8 8,-2 1-1,3 85 0,-9 108-829,2 20-4,-2-206 642,4-1 1,18 77-1,-13-88-247,2-1 1,2 0-1,2-1 0,3-1 1,1-1-1,3-1 0,2-1 0,42 54 1,-6-18-446,34 39 1352,-90-113-421,0-1 0,0 0 0,0-1 0,1 0 0,0 0-1,1-1 1,-1 0 0,1 0 0,0-1 0,0-1 0,0 0-1,1 0 1,12 2 0,8-2-44,-1 0 0,1-2 0,42-3 0,-45-2 130,0-1 0,0-1 1,43-16-1,13-2 432,-23 7-429,114-49 0,51-43-815,-120 55 74,-62 33 536,67-33 393,155-101 1,-237 134-266,-1-2 1,0-2-1,-2 0 0,-1-2 1,-1 0-1,-1-2 1,30-49-1,-17 13 9,-3-1 0,42-119-1,-54 127 388,82-200 1962,-88 230-2249,0 1 0,2 0 0,1 1 0,1 1 0,1 1 0,42-40 0,14-2 111,166-110-1,-202 152-217,0 2 0,1 1 0,2 3 1,0 1-1,0 3 0,79-17 0,-21 17 103,114-2 1,105 14 20,-179 3-132,-100 2-34,0 1 1,0 3 0,73 20-1,2 1 0,-51-13-6,102 37 0,59 40 102,-203-82-108,12 7-7,-1 1 0,-1 1 0,0 2 0,-2 2 0,0 1 0,45 46 0,64 57 77,-62-59-35,102 117 0,-61-26 12,-79-102-56,2-1 1,78 78 0,163 124-4,-251-232-3,1-2 0,1-2 0,1-1 0,1-1 0,75 29 1,-49-28 12,2-2 0,128 20 0,-141-34 31,100-3 1,-134-4-37,0 0 0,-1-1 1,1 0-1,-1-1 0,27-11 1,80-42 134,-51 21 218,-19 12-168,39-17-114,-1-4-1,98-66 1,-161 90-67,-1-1 0,0-2 0,36-41 1,60-91 9,-75 91-3,71-73 0,-68 86-19,-9 7 16,3 2 1,86-65-1,-108 95-27,0 1 0,0 1-1,1 1 1,0 1 0,1 1 0,0 1-1,1 2 1,-1 0 0,1 2 0,0 1 0,37 1-1,-59 0-577,10 2 211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6291,'0'0'501,"16"2"-399,263 44 1547,-98-23-701,248 2 0,976-29 176,-1004 32-1084,-65-1-38,248-22 174,-254 15-110,-261-14-52,7 3-38,75 19-1,-76-12 536,80 6-1,-143-21-584,-1-1-192,0 1-1,0 0 1,-1 1-1,12 3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5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6003,'0'0'1358,"29"0"-825,357 2 2234,555 25 917,-659 0-3229,105 5-976,-365-31-195,-13-1-2433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52 11301,'0'0'1724,"0"15"-1772,0 0-66,1 22-289,-2-1 0,-2 1 0,-11 57-1,9-71 374,4-16-56,0-1-1,-1 1 1,0-1-1,0 1 0,0-1 1,-1 0-1,-5 10 0,7-16 69,-1-5-1327,4-11 1175,-1-1-1,2 1 1,0 1-1,1-1 1,0 0-1,2 1 1,12-27-1,-6 18 197,2 0 1,0 1-1,1 0 0,19-20 1,-27 35 44,0 1 1,1 0 0,0 0 0,0 1 0,0 0-1,1 0 1,14-6 0,-17 9-14,0 1 0,0-1 0,0 1 0,0 1-1,0-1 1,0 1 0,1 0 0,-1 1 0,1 0 0,-1 0 0,0 0 0,1 0-1,8 3 1,-11-2-30,0 1 1,-1 0-1,1 0 0,-1 0 0,1 0 1,-1 1-1,0-1 0,0 1 0,0 0 0,0 0 1,-1 0-1,1 0 0,-1 0 0,0 1 0,1-1 1,-2 1-1,1-1 0,0 1 0,-1 0 0,1-1 1,0 6-1,2 6 45,-1-1-1,0 1 1,-1 0 0,1 22 0,-3-23 60,0 0 0,0 1-1,-6 25 1,5-34-68,-1 0-1,0 0 1,-1 0-1,1 0 1,-1 0-1,-1-1 1,1 1-1,-1-1 0,0 0 1,-8 9-1,4-6 63,0-1 1,0 0-1,0-1 0,-1 0 0,0 0 0,0-1 0,0 0 0,-1-1 0,-11 5 0,5-5-20,1-1-1,-1 0 1,0 0-1,0-2 1,-21 0-1,35-1-135,0 0 0,0 0-1,0 0 1,0 0 0,0 0-1,0 0 1,0-1 0,0 1-1,-1-1 1,1 0 0,1 0-1,-1 1 1,0-1-1,0 0 1,0-1 0,0 1-1,1 0 1,-1 0 0,0-1-1,1 1 1,-1-1 0,1 1-1,-2-4 1,2 2-489,-1 1 0,1-1 0,0 0 1,0 0-1,1-1 0,-1 1 0,1 0 0,-1 0 1,1-6-1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8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9300,'0'0'3482,"5"-11"-2562,-2 4-812,-2 3-87,0 1-1,1-1 0,0 0 1,-1 1-1,1-1 0,0 1 1,1 0-1,-1 0 0,1 0 1,-1 0-1,1 0 0,0 0 1,0 1-1,0-1 0,0 1 1,1 0-1,-1 0 0,0 0 1,6-2-1,8 0 39,1 0 0,-1 2-1,1 0 1,36 0 0,-52 2-60,0 0 1,0 0 0,0 1-1,1-1 1,-1 0 0,0 1-1,0 0 1,0-1-1,0 1 1,-1 0 0,1 0-1,0 0 1,0 0 0,0 1-1,-1-1 1,1 0 0,0 1-1,-1-1 1,0 1 0,1-1-1,-1 1 1,0 0 0,0-1-1,0 1 1,0 0 0,0 0-1,0 0 1,0 0-1,-1 0 1,1 0 0,0 2-1,1 8-43,0 1 0,-1-1-1,0 0 1,-2 16 0,1-10 15,-1-6-21,0 1 0,-1-1 1,0 1-1,-1-1 0,-1 0 0,0 0 0,0 0 0,-1-1 0,-1 1 0,0-1 0,0 0 0,-11 13 1,3-7 73,0 0 1,-1-1 0,-1 0 0,0-2 0,-1 0-1,-24 16 1,30-24 234,2 0 355,25 0-516,55 5-1087,95 3-1,-144-12-4509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84 640,'0'0'11648,"20"-14"-11597,66-38-22,-82 49-24,0 1-1,0 0 1,0 0-1,0 0 1,1 1-1,-1-1 1,1 1-1,-1 0 1,1 0-1,0 1 1,-1-1-1,1 1 1,0 0-1,8 2 1,6-1 42,-17-1-89,1 0 0,-1 0 1,0 1-1,1-1 0,-1 0 0,0 1 0,0 0 0,0-1 1,0 1-1,1 0 0,-1 0 0,0 0 0,0 0 0,-1 0 0,1 1 1,0-1-1,0 1 0,-1-1 0,1 1 0,-1 0 0,1-1 1,-1 1-1,1 0 0,-1 0 0,0 0 0,0 0 0,0 0 1,0 0-1,-1 0 0,1 1 0,0-1 0,-1 0 0,0 0 1,1 0-1,-1 1 0,0-1 0,0 0 0,-1 4 0,1 1-148,0 1 0,-1-1 0,0 1 0,-1-1 0,0 1 0,0-1 0,-1 0 0,1 0 0,-1 0 0,-7 11 0,-6 3 21,-1-1 0,-1 0 0,-23 19 0,9-8 242,31-31-63,0 1-1,1-1 1,-1 1-1,0-1 1,1 1 0,-1 0-1,0 0 1,1-1-1,-1 1 1,1 0-1,0 0 1,-1-1-1,1 1 1,0 0-1,-1 0 1,1 0-1,0 0 1,0 0-1,0 0 1,0-1-1,0 1 1,0 0-1,0 0 1,0 0 0,0 0-1,0 0 1,0 0-1,0 0 1,1 0-1,-1-1 1,0 1-1,1 0 1,-1 0-1,1 0 1,-1-1-1,1 1 1,-1 0-1,1 0 1,-1-1-1,1 1 1,0-1-1,-1 1 1,1 0-1,0-1 1,0 1 0,-1-1-1,1 0 1,0 1-1,0-1 1,0 0-1,1 1 1,7 3-25,0 0 0,1-1 0,16 4 0,-17-5 73,-6-1-55,1 0 1,-1 0-1,0 0 1,0 0-1,0 1 1,0-1 0,0 1-1,0 0 1,0 0-1,0 0 1,-1 0-1,3 3 1,-4-3 35,0-1 0,0 1 0,-1-1 0,1 1 0,0-1 0,-1 1 0,1-1 0,-1 1 0,0-1 0,1 1 0,-1 0 0,0-1 0,0 1 0,0 0 0,0-1 0,0 1 0,-1 0 0,1-1 0,0 1 0,-1-1 0,1 1 0,-1-1 0,0 1 0,1-1 0,-1 1 0,0-1 0,0 1 0,0-1 0,-1 2 1,-4 3 127,0 1 1,0-1-1,0 0 1,-1 0 0,0-1-1,0 0 1,-1 0 0,1-1-1,-1 0 1,-12 4-1,1 0 160,-2-1 0,1-1 0,-28 5-1,59-26-5571,11-3 4023,-3 2-1454,0 2 145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0:19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50 6675,'0'0'3380,"1"21"-3182,3 139 399,-4-139-503,-2 1 0,0-1 0,-1 0 0,-1 0 1,-2-1-1,0 0 0,-10 26 0,14-57-412,2-12 340,2 0 1,1 0-1,1 0 0,0 0 0,2 1 1,1-1-1,0 1 0,2 1 0,18-34 0,-21 44 21,0 0-1,1 1 0,0 0 0,1 1 0,0-1 0,0 2 0,1-1 1,0 1-1,1 0 0,0 1 0,0 0 0,0 1 0,1 0 0,0 0 1,0 1-1,0 1 0,1 0 0,0 0 0,0 1 0,17-2 0,-22 4 0,1 0-1,-1 1 1,0 0-1,0 0 1,0 0-1,0 1 0,0 0 1,0 1-1,0 0 1,0 0-1,-1 0 1,1 1-1,0-1 1,-1 2-1,0-1 1,0 1-1,0 0 0,0 0 1,-1 1-1,1-1 1,-1 1-1,0 0 1,-1 1-1,1-1 1,-1 1-1,0 0 0,4 8 1,-5-7 4,1-1 1,-1 1-1,-1 0 0,1 0 1,-1 0-1,0 0 0,-1 1 1,0-1-1,0 0 0,-1 1 1,1-1-1,-2 1 0,1-1 1,-1 0-1,0 1 0,0-1 1,-1 0-1,0 0 0,-1 0 1,1 0-1,-1 0 0,-1 0 1,1-1-1,-1 1 0,0-1 1,-1 0-1,1 0 0,-1-1 1,-10 9-1,-5 3 223,-1-2 0,0 0 0,-2-1 0,1-2 0,-29 12 0,35-17-381,0-1 0,0-1 0,-1 0 0,0-2 0,1 0 0,-1 0 0,0-2 0,-31 0-1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3:16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1596 251 7203,'0'0'4045,"-17"-3"-3634,-53-10-110,59 11-152,0-1 0,0-1 0,0 0 0,0-1 0,0 0 0,-13-9 0,-4-2 83,-31-10-102,0 2 0,-2 2 0,-88-19 0,-195-18-52,308 55-86,-1 1 0,1 1 0,-70 6 0,85 1-96,-1 1 0,1 1 0,0 1 0,1 1 0,-37 20 0,26-12 56,-10 4 14,0 2-1,2 2 1,1 2 0,-57 51 0,90-73 27,-1 2 0,1-1 1,0 0-1,1 1 0,0 0 0,0 0 1,0 0-1,1 1 0,0-1 0,0 1 1,1 0-1,0 0 0,-1 12 1,1 1-23,1-1 0,1 0 1,1 1-1,4 24 0,-1-22 21,1 0-1,2-1 0,0 1 1,2-1-1,0-1 0,1 0 0,1 0 1,1-1-1,21 26 0,-7-12-11,2-2 0,2-1 0,0-1 1,48 35-1,-43-40 12,0-2 0,2-2 0,0-1 0,1-2 1,1-2-1,1-1 0,0-2 0,1-2 0,0-1 1,0-2-1,1-3 0,0-1 0,72-2 0,-83-4-21,1-1-1,0-1 0,-1-2 0,0-1 0,0-1 1,-1-2-1,0-1 0,-1-2 0,0-1 0,-1 0 1,32-24-1,-6 3 52,-2-2 1,-1-3-1,-3-1 0,44-49 1,-73 70-44,-2 0 0,-1-1 0,0 0 0,-2-2 0,0 1 0,-2-2 0,0 0 0,-2 0 0,-1-1 1,0 0-1,-2-1 0,5-36 0,-10 45-68,0 0 0,-2 1 1,0-1-1,-1 1 0,-1-1 1,0 1-1,-1-1 0,-6-18 1,6 26 72,-1 1 0,0 0 0,0 0 0,-1 0 0,0 0 0,0 1 0,-1 0 0,0 0 0,0 1 0,0-1 0,-1 1 0,0 0 0,0 1 0,-1 0 0,1 0 0,-14-6 0,0 3-3,1 1 1,-1 0-1,0 2 1,-1 0-1,1 1 1,-32-1-1,26 4-112,1 1 0,0 1 0,0 1 0,-44 9 1,65-10-115,0 1 0,0 0 1,1 0-1,-1 0 0,1 0 1,0 0-1,-6 5 0,10-7 220,-31 21-4283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4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2174 234 8740,'0'0'3602,"-20"-14"-2807,-6-5-506,3 1 238,-1 1 0,-46-24 0,27 20-345,0 2-1,-1 1 1,-1 3 0,0 1-1,-1 3 1,-1 1 0,0 3-1,0 2 1,-59 0 0,9 6-117,-110 14 1,164-9-33,1 3 0,0 1-1,0 1 1,1 3 0,-42 20 0,-110 50 164,90-42-109,-133 76 0,177-81-5,-102 83 0,144-104-77,2 1 1,0 1-1,0 1 1,2 0-1,1 1 1,0 0-1,1 0 1,-8 25-1,14-29-17,1 1 1,0-1-1,1 1 0,2 0 0,-1 0 0,2-1 0,2 33 0,-1-20 5,2-2 6,1-1 0,1 1 0,16 48 0,-8-33 5,-6-17-1,2 0 0,1-1 0,1 0 0,1-1-1,1 0 1,1-1 0,1-1 0,1 0-1,1-1 1,0 0 0,23 18 0,-10-11 6,2-2 0,1 0 0,1-2 0,1-2 0,74 33 0,-34-24 6,2-4 1,82 16-1,-155-40-16,97 23 35,1-4 0,170 12-1,-152-30-52,0-5-1,-1-6 0,163-31 1,-188 17 32,-1-3 1,-1-5 0,-2-3 0,118-62 0,-86 35 20,63-32-28,-154 74-23,-1-1 1,-1-2-1,46-40 0,-61 45 30,0 0-1,-1-1 1,-1 0 0,-1-1 0,0 0-1,-1-1 1,-1 0 0,-1 0 0,9-33-1,-4 3 42,-2 0 0,7-95-1,-15 115-26,-2 0 0,-4-48 1,1 65-6,0 0 0,-1 0 0,0 0 1,-1 0-1,0 1 0,-1-1 0,0 1 1,-12-19-1,-9-7 168,-2 2-1,-1 1 1,-67-59 0,30 38 173,-83-52 0,129 93-325,-1 2 0,0 0 0,-1 1 0,-1 2 0,1 0 0,-1 1 0,-1 2-1,1 0 1,-1 1 0,0 2 0,-26-1 0,-489 17 121,536-13-226,-5 0 74,1 1-1,0 0 1,0 0-1,1 1 0,-14 4 1,18-6-208,1 1 0,-1 0 0,0 0 1,1 0-1,-1 1 0,1-1 0,-1 0 0,1 1 1,0-1-1,-1 1 0,1-1 0,0 1 0,0-1 1,0 1-1,0 0 0,0 0 0,1-1 0,-1 1 1,0 0-1,1 0 0,-1 0 0,1 0 0,0 0 1,0 0-1,0 0 0,0 2 0,0 16-6384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5:01:59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7 9412,'0'0'3858,"-17"-2"-3306,1 0-425,0 0-1,-22 1 0,35 2-119,0-1 0,0 1 0,1 0 0,-1 0 0,1 0 0,-1 0-1,1 0 1,-1 1 0,1-1 0,0 1 0,0 0 0,0-1 0,0 1 0,0 0 0,0 0 0,0 0-1,0 1 1,1-1 0,-1 0 0,1 1 0,0-1 0,-2 5 0,-2 2 13,-1 1-16,1-1 0,0 1 0,1 0 0,0 0 0,1 0 1,0 0-1,0 1 0,1 0 0,0-1 0,1 1 0,1 0 0,0 21 0,1-31-10,-1 1 0,0-1 0,1 0 0,-1 0-1,1 0 1,0 0 0,-1 1 0,1-1 0,0 0 0,-1 0-1,1 0 1,0 0 0,0-1 0,0 1 0,0 0 0,0 0-1,0 0 1,0-1 0,0 1 0,0 0 0,0-1 0,0 1-1,1-1 1,-1 0 0,0 1 0,0-1 0,3 0 0,37 2-814,-36-2 614,3-1-56,-1 0 0,1 0 0,-1 0 0,0-1 0,0-1 0,0 1-1,0-1 1,0 0 0,10-6 0,3-4-834,31-28 0,-37 29 581,1 0-1,0 1 1,30-17-1,-34 24 1821,-11 9 560,-13 144 624,13-145-2536,0-4-15,-1 1 1,1-1 0,0 1 0,0-1 0,0 1 0,0-1 0,0 1 0,0-1 0,0 1 0,0-1 0,0 1 0,0-1 0,0 1 0,0-1 0,0 1 0,0-1-1,1 1 1,-1-1 0,0 1 0,0-1 0,1 1 0,-1-1 0,0 1 0,0-1 0,1 0 0,-1 1 0,1-1 0,-1 0 0,0 1 0,1-1 0,-1 0 0,1 1 0,-1-1-1,0 0 1,1 0 0,-1 1 0,1-1 0,-1 0 0,1 0 0,-1 0 0,2 0 0,11 1-4288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Dec 08,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8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8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86E0917-393A-483E-A624-051E9E7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8 December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6AE1D7-4B9B-46D3-82E9-919AC717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6FCF3C-0F43-4038-BE85-2187A6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8 December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8 December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8 December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8 December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5.xml"/><Relationship Id="rId21" Type="http://schemas.openxmlformats.org/officeDocument/2006/relationships/customXml" Target="../ink/ink387.xml"/><Relationship Id="rId42" Type="http://schemas.openxmlformats.org/officeDocument/2006/relationships/image" Target="../media/image386.png"/><Relationship Id="rId63" Type="http://schemas.openxmlformats.org/officeDocument/2006/relationships/customXml" Target="../ink/ink408.xml"/><Relationship Id="rId84" Type="http://schemas.openxmlformats.org/officeDocument/2006/relationships/image" Target="../media/image407.png"/><Relationship Id="rId138" Type="http://schemas.openxmlformats.org/officeDocument/2006/relationships/customXml" Target="../ink/ink446.xml"/><Relationship Id="rId159" Type="http://schemas.openxmlformats.org/officeDocument/2006/relationships/image" Target="../media/image443.png"/><Relationship Id="rId170" Type="http://schemas.openxmlformats.org/officeDocument/2006/relationships/customXml" Target="../ink/ink462.xml"/><Relationship Id="rId191" Type="http://schemas.openxmlformats.org/officeDocument/2006/relationships/image" Target="../media/image459.png"/><Relationship Id="rId205" Type="http://schemas.openxmlformats.org/officeDocument/2006/relationships/image" Target="../media/image466.png"/><Relationship Id="rId226" Type="http://schemas.openxmlformats.org/officeDocument/2006/relationships/customXml" Target="../ink/ink490.xml"/><Relationship Id="rId107" Type="http://schemas.openxmlformats.org/officeDocument/2006/relationships/customXml" Target="../ink/ink430.xml"/><Relationship Id="rId32" Type="http://schemas.openxmlformats.org/officeDocument/2006/relationships/image" Target="../media/image381.png"/><Relationship Id="rId53" Type="http://schemas.openxmlformats.org/officeDocument/2006/relationships/customXml" Target="../ink/ink403.xml"/><Relationship Id="rId74" Type="http://schemas.openxmlformats.org/officeDocument/2006/relationships/image" Target="../media/image402.png"/><Relationship Id="rId128" Type="http://schemas.openxmlformats.org/officeDocument/2006/relationships/customXml" Target="../ink/ink441.xml"/><Relationship Id="rId149" Type="http://schemas.openxmlformats.org/officeDocument/2006/relationships/image" Target="../media/image438.png"/><Relationship Id="rId95" Type="http://schemas.openxmlformats.org/officeDocument/2006/relationships/customXml" Target="../ink/ink424.xml"/><Relationship Id="rId160" Type="http://schemas.openxmlformats.org/officeDocument/2006/relationships/customXml" Target="../ink/ink457.xml"/><Relationship Id="rId181" Type="http://schemas.openxmlformats.org/officeDocument/2006/relationships/image" Target="../media/image454.png"/><Relationship Id="rId216" Type="http://schemas.openxmlformats.org/officeDocument/2006/relationships/customXml" Target="../ink/ink485.xml"/><Relationship Id="rId22" Type="http://schemas.openxmlformats.org/officeDocument/2006/relationships/image" Target="../media/image376.png"/><Relationship Id="rId43" Type="http://schemas.openxmlformats.org/officeDocument/2006/relationships/customXml" Target="../ink/ink398.xml"/><Relationship Id="rId64" Type="http://schemas.openxmlformats.org/officeDocument/2006/relationships/image" Target="../media/image397.png"/><Relationship Id="rId118" Type="http://schemas.openxmlformats.org/officeDocument/2006/relationships/image" Target="../media/image423.png"/><Relationship Id="rId139" Type="http://schemas.openxmlformats.org/officeDocument/2006/relationships/image" Target="../media/image433.png"/><Relationship Id="rId85" Type="http://schemas.openxmlformats.org/officeDocument/2006/relationships/customXml" Target="../ink/ink419.xml"/><Relationship Id="rId150" Type="http://schemas.openxmlformats.org/officeDocument/2006/relationships/customXml" Target="../ink/ink452.xml"/><Relationship Id="rId171" Type="http://schemas.openxmlformats.org/officeDocument/2006/relationships/image" Target="../media/image449.png"/><Relationship Id="rId192" Type="http://schemas.openxmlformats.org/officeDocument/2006/relationships/customXml" Target="../ink/ink473.xml"/><Relationship Id="rId206" Type="http://schemas.openxmlformats.org/officeDocument/2006/relationships/customXml" Target="../ink/ink480.xml"/><Relationship Id="rId227" Type="http://schemas.openxmlformats.org/officeDocument/2006/relationships/image" Target="../media/image477.png"/><Relationship Id="rId33" Type="http://schemas.openxmlformats.org/officeDocument/2006/relationships/customXml" Target="../ink/ink393.xml"/><Relationship Id="rId108" Type="http://schemas.openxmlformats.org/officeDocument/2006/relationships/image" Target="../media/image418.png"/><Relationship Id="rId129" Type="http://schemas.openxmlformats.org/officeDocument/2006/relationships/image" Target="../media/image428.png"/><Relationship Id="rId54" Type="http://schemas.openxmlformats.org/officeDocument/2006/relationships/image" Target="../media/image392.png"/><Relationship Id="rId75" Type="http://schemas.openxmlformats.org/officeDocument/2006/relationships/customXml" Target="../ink/ink414.xml"/><Relationship Id="rId96" Type="http://schemas.openxmlformats.org/officeDocument/2006/relationships/image" Target="../media/image413.png"/><Relationship Id="rId140" Type="http://schemas.openxmlformats.org/officeDocument/2006/relationships/customXml" Target="../ink/ink447.xml"/><Relationship Id="rId161" Type="http://schemas.openxmlformats.org/officeDocument/2006/relationships/image" Target="../media/image444.png"/><Relationship Id="rId182" Type="http://schemas.openxmlformats.org/officeDocument/2006/relationships/customXml" Target="../ink/ink468.xml"/><Relationship Id="rId217" Type="http://schemas.openxmlformats.org/officeDocument/2006/relationships/image" Target="../media/image472.png"/><Relationship Id="rId23" Type="http://schemas.openxmlformats.org/officeDocument/2006/relationships/customXml" Target="../ink/ink388.xml"/><Relationship Id="rId119" Type="http://schemas.openxmlformats.org/officeDocument/2006/relationships/customXml" Target="../ink/ink436.xml"/><Relationship Id="rId44" Type="http://schemas.openxmlformats.org/officeDocument/2006/relationships/image" Target="../media/image387.png"/><Relationship Id="rId65" Type="http://schemas.openxmlformats.org/officeDocument/2006/relationships/customXml" Target="../ink/ink409.xml"/><Relationship Id="rId86" Type="http://schemas.openxmlformats.org/officeDocument/2006/relationships/image" Target="../media/image408.png"/><Relationship Id="rId130" Type="http://schemas.openxmlformats.org/officeDocument/2006/relationships/customXml" Target="../ink/ink442.xml"/><Relationship Id="rId151" Type="http://schemas.openxmlformats.org/officeDocument/2006/relationships/image" Target="../media/image439.png"/><Relationship Id="rId172" Type="http://schemas.openxmlformats.org/officeDocument/2006/relationships/customXml" Target="../ink/ink463.xml"/><Relationship Id="rId193" Type="http://schemas.openxmlformats.org/officeDocument/2006/relationships/image" Target="../media/image460.png"/><Relationship Id="rId207" Type="http://schemas.openxmlformats.org/officeDocument/2006/relationships/image" Target="../media/image467.png"/><Relationship Id="rId228" Type="http://schemas.openxmlformats.org/officeDocument/2006/relationships/customXml" Target="../ink/ink491.xml"/><Relationship Id="rId109" Type="http://schemas.openxmlformats.org/officeDocument/2006/relationships/customXml" Target="../ink/ink431.xml"/><Relationship Id="rId34" Type="http://schemas.openxmlformats.org/officeDocument/2006/relationships/image" Target="../media/image382.png"/><Relationship Id="rId55" Type="http://schemas.openxmlformats.org/officeDocument/2006/relationships/customXml" Target="../ink/ink404.xml"/><Relationship Id="rId76" Type="http://schemas.openxmlformats.org/officeDocument/2006/relationships/image" Target="../media/image403.png"/><Relationship Id="rId97" Type="http://schemas.openxmlformats.org/officeDocument/2006/relationships/customXml" Target="../ink/ink425.xml"/><Relationship Id="rId120" Type="http://schemas.openxmlformats.org/officeDocument/2006/relationships/image" Target="../media/image424.png"/><Relationship Id="rId141" Type="http://schemas.openxmlformats.org/officeDocument/2006/relationships/image" Target="../media/image434.png"/><Relationship Id="rId162" Type="http://schemas.openxmlformats.org/officeDocument/2006/relationships/customXml" Target="../ink/ink458.xml"/><Relationship Id="rId183" Type="http://schemas.openxmlformats.org/officeDocument/2006/relationships/image" Target="../media/image455.png"/><Relationship Id="rId218" Type="http://schemas.openxmlformats.org/officeDocument/2006/relationships/customXml" Target="../ink/ink486.xml"/><Relationship Id="rId24" Type="http://schemas.openxmlformats.org/officeDocument/2006/relationships/image" Target="../media/image377.png"/><Relationship Id="rId45" Type="http://schemas.openxmlformats.org/officeDocument/2006/relationships/customXml" Target="../ink/ink399.xml"/><Relationship Id="rId66" Type="http://schemas.openxmlformats.org/officeDocument/2006/relationships/image" Target="../media/image398.png"/><Relationship Id="rId87" Type="http://schemas.openxmlformats.org/officeDocument/2006/relationships/customXml" Target="../ink/ink420.xml"/><Relationship Id="rId110" Type="http://schemas.openxmlformats.org/officeDocument/2006/relationships/image" Target="../media/image419.png"/><Relationship Id="rId131" Type="http://schemas.openxmlformats.org/officeDocument/2006/relationships/image" Target="../media/image429.png"/><Relationship Id="rId152" Type="http://schemas.openxmlformats.org/officeDocument/2006/relationships/customXml" Target="../ink/ink453.xml"/><Relationship Id="rId173" Type="http://schemas.openxmlformats.org/officeDocument/2006/relationships/image" Target="../media/image450.png"/><Relationship Id="rId194" Type="http://schemas.openxmlformats.org/officeDocument/2006/relationships/customXml" Target="../ink/ink474.xml"/><Relationship Id="rId208" Type="http://schemas.openxmlformats.org/officeDocument/2006/relationships/customXml" Target="../ink/ink481.xml"/><Relationship Id="rId229" Type="http://schemas.openxmlformats.org/officeDocument/2006/relationships/image" Target="../media/image478.png"/><Relationship Id="rId35" Type="http://schemas.openxmlformats.org/officeDocument/2006/relationships/customXml" Target="../ink/ink394.xml"/><Relationship Id="rId56" Type="http://schemas.openxmlformats.org/officeDocument/2006/relationships/image" Target="../media/image393.png"/><Relationship Id="rId77" Type="http://schemas.openxmlformats.org/officeDocument/2006/relationships/customXml" Target="../ink/ink415.xml"/><Relationship Id="rId100" Type="http://schemas.openxmlformats.org/officeDocument/2006/relationships/image" Target="../media/image415.png"/><Relationship Id="rId51" Type="http://schemas.openxmlformats.org/officeDocument/2006/relationships/customXml" Target="../ink/ink402.xml"/><Relationship Id="rId72" Type="http://schemas.openxmlformats.org/officeDocument/2006/relationships/image" Target="../media/image401.png"/><Relationship Id="rId93" Type="http://schemas.openxmlformats.org/officeDocument/2006/relationships/customXml" Target="../ink/ink423.xml"/><Relationship Id="rId98" Type="http://schemas.openxmlformats.org/officeDocument/2006/relationships/image" Target="../media/image414.png"/><Relationship Id="rId121" Type="http://schemas.openxmlformats.org/officeDocument/2006/relationships/customXml" Target="../ink/ink437.xml"/><Relationship Id="rId142" Type="http://schemas.openxmlformats.org/officeDocument/2006/relationships/customXml" Target="../ink/ink448.xml"/><Relationship Id="rId163" Type="http://schemas.openxmlformats.org/officeDocument/2006/relationships/image" Target="../media/image445.png"/><Relationship Id="rId184" Type="http://schemas.openxmlformats.org/officeDocument/2006/relationships/customXml" Target="../ink/ink469.xml"/><Relationship Id="rId189" Type="http://schemas.openxmlformats.org/officeDocument/2006/relationships/image" Target="../media/image458.png"/><Relationship Id="rId219" Type="http://schemas.openxmlformats.org/officeDocument/2006/relationships/image" Target="../media/image473.png"/><Relationship Id="rId3" Type="http://schemas.openxmlformats.org/officeDocument/2006/relationships/customXml" Target="../ink/ink384.xml"/><Relationship Id="rId214" Type="http://schemas.openxmlformats.org/officeDocument/2006/relationships/customXml" Target="../ink/ink484.xml"/><Relationship Id="rId230" Type="http://schemas.openxmlformats.org/officeDocument/2006/relationships/customXml" Target="../ink/ink492.xml"/><Relationship Id="rId25" Type="http://schemas.openxmlformats.org/officeDocument/2006/relationships/customXml" Target="../ink/ink389.xml"/><Relationship Id="rId46" Type="http://schemas.openxmlformats.org/officeDocument/2006/relationships/image" Target="../media/image388.png"/><Relationship Id="rId67" Type="http://schemas.openxmlformats.org/officeDocument/2006/relationships/customXml" Target="../ink/ink410.xml"/><Relationship Id="rId116" Type="http://schemas.openxmlformats.org/officeDocument/2006/relationships/image" Target="../media/image422.png"/><Relationship Id="rId137" Type="http://schemas.openxmlformats.org/officeDocument/2006/relationships/image" Target="../media/image432.png"/><Relationship Id="rId158" Type="http://schemas.openxmlformats.org/officeDocument/2006/relationships/customXml" Target="../ink/ink456.xml"/><Relationship Id="rId20" Type="http://schemas.openxmlformats.org/officeDocument/2006/relationships/image" Target="../media/image375.png"/><Relationship Id="rId41" Type="http://schemas.openxmlformats.org/officeDocument/2006/relationships/customXml" Target="../ink/ink397.xml"/><Relationship Id="rId62" Type="http://schemas.openxmlformats.org/officeDocument/2006/relationships/image" Target="../media/image396.png"/><Relationship Id="rId83" Type="http://schemas.openxmlformats.org/officeDocument/2006/relationships/customXml" Target="../ink/ink418.xml"/><Relationship Id="rId88" Type="http://schemas.openxmlformats.org/officeDocument/2006/relationships/image" Target="../media/image409.png"/><Relationship Id="rId111" Type="http://schemas.openxmlformats.org/officeDocument/2006/relationships/customXml" Target="../ink/ink432.xml"/><Relationship Id="rId132" Type="http://schemas.openxmlformats.org/officeDocument/2006/relationships/customXml" Target="../ink/ink443.xml"/><Relationship Id="rId153" Type="http://schemas.openxmlformats.org/officeDocument/2006/relationships/image" Target="../media/image440.png"/><Relationship Id="rId174" Type="http://schemas.openxmlformats.org/officeDocument/2006/relationships/customXml" Target="../ink/ink464.xml"/><Relationship Id="rId179" Type="http://schemas.openxmlformats.org/officeDocument/2006/relationships/image" Target="../media/image453.png"/><Relationship Id="rId195" Type="http://schemas.openxmlformats.org/officeDocument/2006/relationships/image" Target="../media/image461.png"/><Relationship Id="rId209" Type="http://schemas.openxmlformats.org/officeDocument/2006/relationships/image" Target="../media/image468.png"/><Relationship Id="rId190" Type="http://schemas.openxmlformats.org/officeDocument/2006/relationships/customXml" Target="../ink/ink472.xml"/><Relationship Id="rId204" Type="http://schemas.openxmlformats.org/officeDocument/2006/relationships/customXml" Target="../ink/ink479.xml"/><Relationship Id="rId220" Type="http://schemas.openxmlformats.org/officeDocument/2006/relationships/customXml" Target="../ink/ink487.xml"/><Relationship Id="rId225" Type="http://schemas.openxmlformats.org/officeDocument/2006/relationships/image" Target="../media/image476.png"/><Relationship Id="rId36" Type="http://schemas.openxmlformats.org/officeDocument/2006/relationships/image" Target="../media/image383.png"/><Relationship Id="rId57" Type="http://schemas.openxmlformats.org/officeDocument/2006/relationships/customXml" Target="../ink/ink405.xml"/><Relationship Id="rId106" Type="http://schemas.openxmlformats.org/officeDocument/2006/relationships/image" Target="../media/image417.png"/><Relationship Id="rId127" Type="http://schemas.openxmlformats.org/officeDocument/2006/relationships/image" Target="../media/image427.png"/><Relationship Id="rId31" Type="http://schemas.openxmlformats.org/officeDocument/2006/relationships/customXml" Target="../ink/ink392.xml"/><Relationship Id="rId52" Type="http://schemas.openxmlformats.org/officeDocument/2006/relationships/image" Target="../media/image391.png"/><Relationship Id="rId73" Type="http://schemas.openxmlformats.org/officeDocument/2006/relationships/customXml" Target="../ink/ink413.xml"/><Relationship Id="rId78" Type="http://schemas.openxmlformats.org/officeDocument/2006/relationships/image" Target="../media/image404.png"/><Relationship Id="rId94" Type="http://schemas.openxmlformats.org/officeDocument/2006/relationships/image" Target="../media/image412.png"/><Relationship Id="rId99" Type="http://schemas.openxmlformats.org/officeDocument/2006/relationships/customXml" Target="../ink/ink426.xml"/><Relationship Id="rId101" Type="http://schemas.openxmlformats.org/officeDocument/2006/relationships/customXml" Target="../ink/ink427.xml"/><Relationship Id="rId122" Type="http://schemas.openxmlformats.org/officeDocument/2006/relationships/image" Target="../media/image425.png"/><Relationship Id="rId143" Type="http://schemas.openxmlformats.org/officeDocument/2006/relationships/image" Target="../media/image435.png"/><Relationship Id="rId148" Type="http://schemas.openxmlformats.org/officeDocument/2006/relationships/customXml" Target="../ink/ink451.xml"/><Relationship Id="rId164" Type="http://schemas.openxmlformats.org/officeDocument/2006/relationships/customXml" Target="../ink/ink459.xml"/><Relationship Id="rId169" Type="http://schemas.openxmlformats.org/officeDocument/2006/relationships/image" Target="../media/image448.png"/><Relationship Id="rId185" Type="http://schemas.openxmlformats.org/officeDocument/2006/relationships/image" Target="../media/image456.png"/><Relationship Id="rId180" Type="http://schemas.openxmlformats.org/officeDocument/2006/relationships/customXml" Target="../ink/ink467.xml"/><Relationship Id="rId210" Type="http://schemas.openxmlformats.org/officeDocument/2006/relationships/customXml" Target="../ink/ink482.xml"/><Relationship Id="rId215" Type="http://schemas.openxmlformats.org/officeDocument/2006/relationships/image" Target="../media/image471.png"/><Relationship Id="rId26" Type="http://schemas.openxmlformats.org/officeDocument/2006/relationships/image" Target="../media/image378.png"/><Relationship Id="rId231" Type="http://schemas.openxmlformats.org/officeDocument/2006/relationships/image" Target="../media/image479.png"/><Relationship Id="rId47" Type="http://schemas.openxmlformats.org/officeDocument/2006/relationships/customXml" Target="../ink/ink400.xml"/><Relationship Id="rId68" Type="http://schemas.openxmlformats.org/officeDocument/2006/relationships/image" Target="../media/image399.png"/><Relationship Id="rId89" Type="http://schemas.openxmlformats.org/officeDocument/2006/relationships/customXml" Target="../ink/ink421.xml"/><Relationship Id="rId112" Type="http://schemas.openxmlformats.org/officeDocument/2006/relationships/image" Target="../media/image420.png"/><Relationship Id="rId133" Type="http://schemas.openxmlformats.org/officeDocument/2006/relationships/image" Target="../media/image430.png"/><Relationship Id="rId154" Type="http://schemas.openxmlformats.org/officeDocument/2006/relationships/customXml" Target="../ink/ink454.xml"/><Relationship Id="rId175" Type="http://schemas.openxmlformats.org/officeDocument/2006/relationships/image" Target="../media/image451.png"/><Relationship Id="rId196" Type="http://schemas.openxmlformats.org/officeDocument/2006/relationships/customXml" Target="../ink/ink475.xml"/><Relationship Id="rId200" Type="http://schemas.openxmlformats.org/officeDocument/2006/relationships/customXml" Target="../ink/ink477.xml"/><Relationship Id="rId16" Type="http://schemas.openxmlformats.org/officeDocument/2006/relationships/image" Target="../media/image2010.png"/><Relationship Id="rId221" Type="http://schemas.openxmlformats.org/officeDocument/2006/relationships/image" Target="../media/image474.png"/><Relationship Id="rId37" Type="http://schemas.openxmlformats.org/officeDocument/2006/relationships/customXml" Target="../ink/ink395.xml"/><Relationship Id="rId58" Type="http://schemas.openxmlformats.org/officeDocument/2006/relationships/image" Target="../media/image394.png"/><Relationship Id="rId79" Type="http://schemas.openxmlformats.org/officeDocument/2006/relationships/customXml" Target="../ink/ink416.xml"/><Relationship Id="rId102" Type="http://schemas.openxmlformats.org/officeDocument/2006/relationships/image" Target="../media/image13.png"/><Relationship Id="rId123" Type="http://schemas.openxmlformats.org/officeDocument/2006/relationships/customXml" Target="../ink/ink438.xml"/><Relationship Id="rId144" Type="http://schemas.openxmlformats.org/officeDocument/2006/relationships/customXml" Target="../ink/ink449.xml"/><Relationship Id="rId90" Type="http://schemas.openxmlformats.org/officeDocument/2006/relationships/image" Target="../media/image410.png"/><Relationship Id="rId165" Type="http://schemas.openxmlformats.org/officeDocument/2006/relationships/image" Target="../media/image446.png"/><Relationship Id="rId186" Type="http://schemas.openxmlformats.org/officeDocument/2006/relationships/customXml" Target="../ink/ink470.xml"/><Relationship Id="rId211" Type="http://schemas.openxmlformats.org/officeDocument/2006/relationships/image" Target="../media/image469.png"/><Relationship Id="rId232" Type="http://schemas.openxmlformats.org/officeDocument/2006/relationships/customXml" Target="../ink/ink493.xml"/><Relationship Id="rId27" Type="http://schemas.openxmlformats.org/officeDocument/2006/relationships/customXml" Target="../ink/ink390.xml"/><Relationship Id="rId48" Type="http://schemas.openxmlformats.org/officeDocument/2006/relationships/image" Target="../media/image389.png"/><Relationship Id="rId69" Type="http://schemas.openxmlformats.org/officeDocument/2006/relationships/customXml" Target="../ink/ink411.xml"/><Relationship Id="rId113" Type="http://schemas.openxmlformats.org/officeDocument/2006/relationships/customXml" Target="../ink/ink433.xml"/><Relationship Id="rId134" Type="http://schemas.openxmlformats.org/officeDocument/2006/relationships/customXml" Target="../ink/ink444.xml"/><Relationship Id="rId80" Type="http://schemas.openxmlformats.org/officeDocument/2006/relationships/image" Target="../media/image405.png"/><Relationship Id="rId155" Type="http://schemas.openxmlformats.org/officeDocument/2006/relationships/image" Target="../media/image441.png"/><Relationship Id="rId176" Type="http://schemas.openxmlformats.org/officeDocument/2006/relationships/customXml" Target="../ink/ink465.xml"/><Relationship Id="rId197" Type="http://schemas.openxmlformats.org/officeDocument/2006/relationships/image" Target="../media/image462.png"/><Relationship Id="rId201" Type="http://schemas.openxmlformats.org/officeDocument/2006/relationships/image" Target="../media/image464.png"/><Relationship Id="rId222" Type="http://schemas.openxmlformats.org/officeDocument/2006/relationships/customXml" Target="../ink/ink488.xml"/><Relationship Id="rId17" Type="http://schemas.openxmlformats.org/officeDocument/2006/relationships/customXml" Target="../ink/ink385.xml"/><Relationship Id="rId38" Type="http://schemas.openxmlformats.org/officeDocument/2006/relationships/image" Target="../media/image384.png"/><Relationship Id="rId59" Type="http://schemas.openxmlformats.org/officeDocument/2006/relationships/customXml" Target="../ink/ink406.xml"/><Relationship Id="rId103" Type="http://schemas.openxmlformats.org/officeDocument/2006/relationships/customXml" Target="../ink/ink428.xml"/><Relationship Id="rId124" Type="http://schemas.openxmlformats.org/officeDocument/2006/relationships/image" Target="../media/image426.png"/><Relationship Id="rId70" Type="http://schemas.openxmlformats.org/officeDocument/2006/relationships/image" Target="../media/image400.png"/><Relationship Id="rId91" Type="http://schemas.openxmlformats.org/officeDocument/2006/relationships/customXml" Target="../ink/ink422.xml"/><Relationship Id="rId145" Type="http://schemas.openxmlformats.org/officeDocument/2006/relationships/image" Target="../media/image436.png"/><Relationship Id="rId166" Type="http://schemas.openxmlformats.org/officeDocument/2006/relationships/customXml" Target="../ink/ink460.xml"/><Relationship Id="rId187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83.xml"/><Relationship Id="rId233" Type="http://schemas.openxmlformats.org/officeDocument/2006/relationships/image" Target="../media/image480.png"/><Relationship Id="rId28" Type="http://schemas.openxmlformats.org/officeDocument/2006/relationships/image" Target="../media/image379.png"/><Relationship Id="rId49" Type="http://schemas.openxmlformats.org/officeDocument/2006/relationships/customXml" Target="../ink/ink401.xml"/><Relationship Id="rId114" Type="http://schemas.openxmlformats.org/officeDocument/2006/relationships/image" Target="../media/image421.png"/><Relationship Id="rId60" Type="http://schemas.openxmlformats.org/officeDocument/2006/relationships/image" Target="../media/image395.png"/><Relationship Id="rId81" Type="http://schemas.openxmlformats.org/officeDocument/2006/relationships/customXml" Target="../ink/ink417.xml"/><Relationship Id="rId135" Type="http://schemas.openxmlformats.org/officeDocument/2006/relationships/image" Target="../media/image431.png"/><Relationship Id="rId156" Type="http://schemas.openxmlformats.org/officeDocument/2006/relationships/customXml" Target="../ink/ink455.xml"/><Relationship Id="rId177" Type="http://schemas.openxmlformats.org/officeDocument/2006/relationships/image" Target="../media/image452.png"/><Relationship Id="rId198" Type="http://schemas.openxmlformats.org/officeDocument/2006/relationships/customXml" Target="../ink/ink476.xml"/><Relationship Id="rId202" Type="http://schemas.openxmlformats.org/officeDocument/2006/relationships/customXml" Target="../ink/ink478.xml"/><Relationship Id="rId223" Type="http://schemas.openxmlformats.org/officeDocument/2006/relationships/image" Target="../media/image475.png"/><Relationship Id="rId18" Type="http://schemas.openxmlformats.org/officeDocument/2006/relationships/image" Target="../media/image3100.png"/><Relationship Id="rId39" Type="http://schemas.openxmlformats.org/officeDocument/2006/relationships/customXml" Target="../ink/ink396.xml"/><Relationship Id="rId50" Type="http://schemas.openxmlformats.org/officeDocument/2006/relationships/image" Target="../media/image390.png"/><Relationship Id="rId104" Type="http://schemas.openxmlformats.org/officeDocument/2006/relationships/image" Target="../media/image416.png"/><Relationship Id="rId125" Type="http://schemas.openxmlformats.org/officeDocument/2006/relationships/customXml" Target="../ink/ink439.xml"/><Relationship Id="rId146" Type="http://schemas.openxmlformats.org/officeDocument/2006/relationships/customXml" Target="../ink/ink450.xml"/><Relationship Id="rId167" Type="http://schemas.openxmlformats.org/officeDocument/2006/relationships/image" Target="../media/image447.png"/><Relationship Id="rId188" Type="http://schemas.openxmlformats.org/officeDocument/2006/relationships/customXml" Target="../ink/ink471.xml"/><Relationship Id="rId71" Type="http://schemas.openxmlformats.org/officeDocument/2006/relationships/customXml" Target="../ink/ink412.xml"/><Relationship Id="rId92" Type="http://schemas.openxmlformats.org/officeDocument/2006/relationships/image" Target="../media/image411.png"/><Relationship Id="rId213" Type="http://schemas.openxmlformats.org/officeDocument/2006/relationships/image" Target="../media/image470.png"/><Relationship Id="rId2" Type="http://schemas.openxmlformats.org/officeDocument/2006/relationships/image" Target="../media/image1620.png"/><Relationship Id="rId29" Type="http://schemas.openxmlformats.org/officeDocument/2006/relationships/customXml" Target="../ink/ink391.xml"/><Relationship Id="rId40" Type="http://schemas.openxmlformats.org/officeDocument/2006/relationships/image" Target="../media/image385.png"/><Relationship Id="rId115" Type="http://schemas.openxmlformats.org/officeDocument/2006/relationships/customXml" Target="../ink/ink434.xml"/><Relationship Id="rId136" Type="http://schemas.openxmlformats.org/officeDocument/2006/relationships/customXml" Target="../ink/ink445.xml"/><Relationship Id="rId157" Type="http://schemas.openxmlformats.org/officeDocument/2006/relationships/image" Target="../media/image442.png"/><Relationship Id="rId178" Type="http://schemas.openxmlformats.org/officeDocument/2006/relationships/customXml" Target="../ink/ink466.xml"/><Relationship Id="rId61" Type="http://schemas.openxmlformats.org/officeDocument/2006/relationships/customXml" Target="../ink/ink407.xml"/><Relationship Id="rId82" Type="http://schemas.openxmlformats.org/officeDocument/2006/relationships/image" Target="../media/image406.png"/><Relationship Id="rId199" Type="http://schemas.openxmlformats.org/officeDocument/2006/relationships/image" Target="../media/image463.png"/><Relationship Id="rId203" Type="http://schemas.openxmlformats.org/officeDocument/2006/relationships/image" Target="../media/image465.png"/><Relationship Id="rId19" Type="http://schemas.openxmlformats.org/officeDocument/2006/relationships/customXml" Target="../ink/ink386.xml"/><Relationship Id="rId224" Type="http://schemas.openxmlformats.org/officeDocument/2006/relationships/customXml" Target="../ink/ink489.xml"/><Relationship Id="rId30" Type="http://schemas.openxmlformats.org/officeDocument/2006/relationships/image" Target="../media/image380.png"/><Relationship Id="rId105" Type="http://schemas.openxmlformats.org/officeDocument/2006/relationships/customXml" Target="../ink/ink429.xml"/><Relationship Id="rId126" Type="http://schemas.openxmlformats.org/officeDocument/2006/relationships/customXml" Target="../ink/ink440.xml"/><Relationship Id="rId147" Type="http://schemas.openxmlformats.org/officeDocument/2006/relationships/image" Target="../media/image437.png"/><Relationship Id="rId168" Type="http://schemas.openxmlformats.org/officeDocument/2006/relationships/customXml" Target="../ink/ink46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1.xml"/><Relationship Id="rId21" Type="http://schemas.openxmlformats.org/officeDocument/2006/relationships/customXml" Target="../ink/ink503.xml"/><Relationship Id="rId63" Type="http://schemas.openxmlformats.org/officeDocument/2006/relationships/customXml" Target="../ink/ink524.xml"/><Relationship Id="rId159" Type="http://schemas.openxmlformats.org/officeDocument/2006/relationships/customXml" Target="../ink/ink572.xml"/><Relationship Id="rId170" Type="http://schemas.openxmlformats.org/officeDocument/2006/relationships/image" Target="../media/image562.png"/><Relationship Id="rId226" Type="http://schemas.openxmlformats.org/officeDocument/2006/relationships/customXml" Target="../ink/ink606.xml"/><Relationship Id="rId268" Type="http://schemas.openxmlformats.org/officeDocument/2006/relationships/customXml" Target="../ink/ink627.xml"/><Relationship Id="rId32" Type="http://schemas.openxmlformats.org/officeDocument/2006/relationships/image" Target="../media/image493.png"/><Relationship Id="rId74" Type="http://schemas.openxmlformats.org/officeDocument/2006/relationships/image" Target="../media/image514.png"/><Relationship Id="rId128" Type="http://schemas.openxmlformats.org/officeDocument/2006/relationships/image" Target="../media/image541.png"/><Relationship Id="rId5" Type="http://schemas.openxmlformats.org/officeDocument/2006/relationships/customXml" Target="../ink/ink495.xml"/><Relationship Id="rId181" Type="http://schemas.openxmlformats.org/officeDocument/2006/relationships/customXml" Target="../ink/ink583.xml"/><Relationship Id="rId237" Type="http://schemas.openxmlformats.org/officeDocument/2006/relationships/image" Target="../media/image595.png"/><Relationship Id="rId258" Type="http://schemas.openxmlformats.org/officeDocument/2006/relationships/customXml" Target="../ink/ink622.xml"/><Relationship Id="rId279" Type="http://schemas.openxmlformats.org/officeDocument/2006/relationships/image" Target="../media/image616.png"/><Relationship Id="rId22" Type="http://schemas.openxmlformats.org/officeDocument/2006/relationships/image" Target="../media/image488.png"/><Relationship Id="rId43" Type="http://schemas.openxmlformats.org/officeDocument/2006/relationships/customXml" Target="../ink/ink514.xml"/><Relationship Id="rId64" Type="http://schemas.openxmlformats.org/officeDocument/2006/relationships/image" Target="../media/image509.png"/><Relationship Id="rId118" Type="http://schemas.openxmlformats.org/officeDocument/2006/relationships/image" Target="../media/image536.png"/><Relationship Id="rId139" Type="http://schemas.openxmlformats.org/officeDocument/2006/relationships/customXml" Target="../ink/ink562.xml"/><Relationship Id="rId85" Type="http://schemas.openxmlformats.org/officeDocument/2006/relationships/customXml" Target="../ink/ink535.xml"/><Relationship Id="rId150" Type="http://schemas.openxmlformats.org/officeDocument/2006/relationships/image" Target="../media/image552.png"/><Relationship Id="rId171" Type="http://schemas.openxmlformats.org/officeDocument/2006/relationships/customXml" Target="../ink/ink578.xml"/><Relationship Id="rId192" Type="http://schemas.openxmlformats.org/officeDocument/2006/relationships/image" Target="../media/image573.png"/><Relationship Id="rId206" Type="http://schemas.openxmlformats.org/officeDocument/2006/relationships/customXml" Target="../ink/ink596.xml"/><Relationship Id="rId227" Type="http://schemas.openxmlformats.org/officeDocument/2006/relationships/image" Target="../media/image590.png"/><Relationship Id="rId248" Type="http://schemas.openxmlformats.org/officeDocument/2006/relationships/customXml" Target="../ink/ink617.xml"/><Relationship Id="rId269" Type="http://schemas.openxmlformats.org/officeDocument/2006/relationships/image" Target="../media/image611.png"/><Relationship Id="rId12" Type="http://schemas.openxmlformats.org/officeDocument/2006/relationships/image" Target="../media/image483.png"/><Relationship Id="rId33" Type="http://schemas.openxmlformats.org/officeDocument/2006/relationships/customXml" Target="../ink/ink509.xml"/><Relationship Id="rId108" Type="http://schemas.openxmlformats.org/officeDocument/2006/relationships/image" Target="../media/image531.png"/><Relationship Id="rId129" Type="http://schemas.openxmlformats.org/officeDocument/2006/relationships/customXml" Target="../ink/ink557.xml"/><Relationship Id="rId54" Type="http://schemas.openxmlformats.org/officeDocument/2006/relationships/image" Target="../media/image504.png"/><Relationship Id="rId75" Type="http://schemas.openxmlformats.org/officeDocument/2006/relationships/customXml" Target="../ink/ink530.xml"/><Relationship Id="rId96" Type="http://schemas.openxmlformats.org/officeDocument/2006/relationships/image" Target="../media/image525.png"/><Relationship Id="rId140" Type="http://schemas.openxmlformats.org/officeDocument/2006/relationships/image" Target="../media/image547.png"/><Relationship Id="rId161" Type="http://schemas.openxmlformats.org/officeDocument/2006/relationships/customXml" Target="../ink/ink573.xml"/><Relationship Id="rId182" Type="http://schemas.openxmlformats.org/officeDocument/2006/relationships/image" Target="../media/image568.png"/><Relationship Id="rId217" Type="http://schemas.openxmlformats.org/officeDocument/2006/relationships/image" Target="../media/image585.png"/><Relationship Id="rId6" Type="http://schemas.openxmlformats.org/officeDocument/2006/relationships/image" Target="../media/image3100.png"/><Relationship Id="rId238" Type="http://schemas.openxmlformats.org/officeDocument/2006/relationships/customXml" Target="../ink/ink612.xml"/><Relationship Id="rId259" Type="http://schemas.openxmlformats.org/officeDocument/2006/relationships/image" Target="../media/image606.png"/><Relationship Id="rId23" Type="http://schemas.openxmlformats.org/officeDocument/2006/relationships/customXml" Target="../ink/ink504.xml"/><Relationship Id="rId119" Type="http://schemas.openxmlformats.org/officeDocument/2006/relationships/customXml" Target="../ink/ink552.xml"/><Relationship Id="rId270" Type="http://schemas.openxmlformats.org/officeDocument/2006/relationships/customXml" Target="../ink/ink628.xml"/><Relationship Id="rId44" Type="http://schemas.openxmlformats.org/officeDocument/2006/relationships/image" Target="../media/image499.png"/><Relationship Id="rId65" Type="http://schemas.openxmlformats.org/officeDocument/2006/relationships/customXml" Target="../ink/ink525.xml"/><Relationship Id="rId86" Type="http://schemas.openxmlformats.org/officeDocument/2006/relationships/image" Target="../media/image520.png"/><Relationship Id="rId130" Type="http://schemas.openxmlformats.org/officeDocument/2006/relationships/image" Target="../media/image542.png"/><Relationship Id="rId151" Type="http://schemas.openxmlformats.org/officeDocument/2006/relationships/customXml" Target="../ink/ink568.xml"/><Relationship Id="rId172" Type="http://schemas.openxmlformats.org/officeDocument/2006/relationships/image" Target="../media/image563.png"/><Relationship Id="rId193" Type="http://schemas.openxmlformats.org/officeDocument/2006/relationships/customXml" Target="../ink/ink589.xml"/><Relationship Id="rId207" Type="http://schemas.openxmlformats.org/officeDocument/2006/relationships/image" Target="../media/image580.png"/><Relationship Id="rId228" Type="http://schemas.openxmlformats.org/officeDocument/2006/relationships/customXml" Target="../ink/ink607.xml"/><Relationship Id="rId249" Type="http://schemas.openxmlformats.org/officeDocument/2006/relationships/image" Target="../media/image601.png"/><Relationship Id="rId13" Type="http://schemas.openxmlformats.org/officeDocument/2006/relationships/customXml" Target="../ink/ink499.xml"/><Relationship Id="rId109" Type="http://schemas.openxmlformats.org/officeDocument/2006/relationships/customXml" Target="../ink/ink547.xml"/><Relationship Id="rId260" Type="http://schemas.openxmlformats.org/officeDocument/2006/relationships/customXml" Target="../ink/ink623.xml"/><Relationship Id="rId34" Type="http://schemas.openxmlformats.org/officeDocument/2006/relationships/image" Target="../media/image494.png"/><Relationship Id="rId55" Type="http://schemas.openxmlformats.org/officeDocument/2006/relationships/customXml" Target="../ink/ink520.xml"/><Relationship Id="rId76" Type="http://schemas.openxmlformats.org/officeDocument/2006/relationships/image" Target="../media/image515.png"/><Relationship Id="rId97" Type="http://schemas.openxmlformats.org/officeDocument/2006/relationships/customXml" Target="../ink/ink541.xml"/><Relationship Id="rId120" Type="http://schemas.openxmlformats.org/officeDocument/2006/relationships/image" Target="../media/image537.png"/><Relationship Id="rId141" Type="http://schemas.openxmlformats.org/officeDocument/2006/relationships/customXml" Target="../ink/ink563.xml"/><Relationship Id="rId7" Type="http://schemas.openxmlformats.org/officeDocument/2006/relationships/customXml" Target="../ink/ink496.xml"/><Relationship Id="rId162" Type="http://schemas.openxmlformats.org/officeDocument/2006/relationships/image" Target="../media/image558.png"/><Relationship Id="rId183" Type="http://schemas.openxmlformats.org/officeDocument/2006/relationships/customXml" Target="../ink/ink584.xml"/><Relationship Id="rId218" Type="http://schemas.openxmlformats.org/officeDocument/2006/relationships/customXml" Target="../ink/ink602.xml"/><Relationship Id="rId239" Type="http://schemas.openxmlformats.org/officeDocument/2006/relationships/image" Target="../media/image596.png"/><Relationship Id="rId250" Type="http://schemas.openxmlformats.org/officeDocument/2006/relationships/customXml" Target="../ink/ink618.xml"/><Relationship Id="rId271" Type="http://schemas.openxmlformats.org/officeDocument/2006/relationships/image" Target="../media/image612.png"/><Relationship Id="rId24" Type="http://schemas.openxmlformats.org/officeDocument/2006/relationships/image" Target="../media/image489.png"/><Relationship Id="rId45" Type="http://schemas.openxmlformats.org/officeDocument/2006/relationships/customXml" Target="../ink/ink515.xml"/><Relationship Id="rId66" Type="http://schemas.openxmlformats.org/officeDocument/2006/relationships/image" Target="../media/image510.png"/><Relationship Id="rId87" Type="http://schemas.openxmlformats.org/officeDocument/2006/relationships/customXml" Target="../ink/ink536.xml"/><Relationship Id="rId110" Type="http://schemas.openxmlformats.org/officeDocument/2006/relationships/image" Target="../media/image532.png"/><Relationship Id="rId131" Type="http://schemas.openxmlformats.org/officeDocument/2006/relationships/customXml" Target="../ink/ink558.xml"/><Relationship Id="rId152" Type="http://schemas.openxmlformats.org/officeDocument/2006/relationships/image" Target="../media/image553.png"/><Relationship Id="rId173" Type="http://schemas.openxmlformats.org/officeDocument/2006/relationships/customXml" Target="../ink/ink579.xml"/><Relationship Id="rId194" Type="http://schemas.openxmlformats.org/officeDocument/2006/relationships/image" Target="../media/image574.png"/><Relationship Id="rId208" Type="http://schemas.openxmlformats.org/officeDocument/2006/relationships/customXml" Target="../ink/ink597.xml"/><Relationship Id="rId229" Type="http://schemas.openxmlformats.org/officeDocument/2006/relationships/image" Target="../media/image591.png"/><Relationship Id="rId240" Type="http://schemas.openxmlformats.org/officeDocument/2006/relationships/customXml" Target="../ink/ink613.xml"/><Relationship Id="rId261" Type="http://schemas.openxmlformats.org/officeDocument/2006/relationships/image" Target="../media/image607.png"/><Relationship Id="rId14" Type="http://schemas.openxmlformats.org/officeDocument/2006/relationships/image" Target="../media/image484.png"/><Relationship Id="rId35" Type="http://schemas.openxmlformats.org/officeDocument/2006/relationships/customXml" Target="../ink/ink510.xml"/><Relationship Id="rId56" Type="http://schemas.openxmlformats.org/officeDocument/2006/relationships/image" Target="../media/image505.png"/><Relationship Id="rId77" Type="http://schemas.openxmlformats.org/officeDocument/2006/relationships/customXml" Target="../ink/ink531.xml"/><Relationship Id="rId100" Type="http://schemas.openxmlformats.org/officeDocument/2006/relationships/image" Target="../media/image527.png"/><Relationship Id="rId8" Type="http://schemas.openxmlformats.org/officeDocument/2006/relationships/image" Target="../media/image481.png"/><Relationship Id="rId98" Type="http://schemas.openxmlformats.org/officeDocument/2006/relationships/image" Target="../media/image526.png"/><Relationship Id="rId121" Type="http://schemas.openxmlformats.org/officeDocument/2006/relationships/customXml" Target="../ink/ink553.xml"/><Relationship Id="rId142" Type="http://schemas.openxmlformats.org/officeDocument/2006/relationships/image" Target="../media/image548.png"/><Relationship Id="rId163" Type="http://schemas.openxmlformats.org/officeDocument/2006/relationships/customXml" Target="../ink/ink574.xml"/><Relationship Id="rId184" Type="http://schemas.openxmlformats.org/officeDocument/2006/relationships/image" Target="../media/image569.png"/><Relationship Id="rId219" Type="http://schemas.openxmlformats.org/officeDocument/2006/relationships/image" Target="../media/image586.png"/><Relationship Id="rId230" Type="http://schemas.openxmlformats.org/officeDocument/2006/relationships/customXml" Target="../ink/ink608.xml"/><Relationship Id="rId251" Type="http://schemas.openxmlformats.org/officeDocument/2006/relationships/image" Target="../media/image602.png"/><Relationship Id="rId25" Type="http://schemas.openxmlformats.org/officeDocument/2006/relationships/customXml" Target="../ink/ink505.xml"/><Relationship Id="rId46" Type="http://schemas.openxmlformats.org/officeDocument/2006/relationships/image" Target="../media/image500.png"/><Relationship Id="rId67" Type="http://schemas.openxmlformats.org/officeDocument/2006/relationships/customXml" Target="../ink/ink526.xml"/><Relationship Id="rId272" Type="http://schemas.openxmlformats.org/officeDocument/2006/relationships/customXml" Target="../ink/ink629.xml"/><Relationship Id="rId88" Type="http://schemas.openxmlformats.org/officeDocument/2006/relationships/image" Target="../media/image521.png"/><Relationship Id="rId111" Type="http://schemas.openxmlformats.org/officeDocument/2006/relationships/customXml" Target="../ink/ink548.xml"/><Relationship Id="rId132" Type="http://schemas.openxmlformats.org/officeDocument/2006/relationships/image" Target="../media/image543.png"/><Relationship Id="rId153" Type="http://schemas.openxmlformats.org/officeDocument/2006/relationships/customXml" Target="../ink/ink569.xml"/><Relationship Id="rId174" Type="http://schemas.openxmlformats.org/officeDocument/2006/relationships/image" Target="../media/image564.png"/><Relationship Id="rId195" Type="http://schemas.openxmlformats.org/officeDocument/2006/relationships/customXml" Target="../ink/ink590.xml"/><Relationship Id="rId209" Type="http://schemas.openxmlformats.org/officeDocument/2006/relationships/image" Target="../media/image581.png"/><Relationship Id="rId220" Type="http://schemas.openxmlformats.org/officeDocument/2006/relationships/customXml" Target="../ink/ink603.xml"/><Relationship Id="rId241" Type="http://schemas.openxmlformats.org/officeDocument/2006/relationships/image" Target="../media/image597.png"/><Relationship Id="rId15" Type="http://schemas.openxmlformats.org/officeDocument/2006/relationships/customXml" Target="../ink/ink500.xml"/><Relationship Id="rId36" Type="http://schemas.openxmlformats.org/officeDocument/2006/relationships/image" Target="../media/image495.png"/><Relationship Id="rId57" Type="http://schemas.openxmlformats.org/officeDocument/2006/relationships/customXml" Target="../ink/ink521.xml"/><Relationship Id="rId262" Type="http://schemas.openxmlformats.org/officeDocument/2006/relationships/customXml" Target="../ink/ink624.xml"/><Relationship Id="rId78" Type="http://schemas.openxmlformats.org/officeDocument/2006/relationships/image" Target="../media/image516.png"/><Relationship Id="rId99" Type="http://schemas.openxmlformats.org/officeDocument/2006/relationships/customXml" Target="../ink/ink542.xml"/><Relationship Id="rId101" Type="http://schemas.openxmlformats.org/officeDocument/2006/relationships/customXml" Target="../ink/ink543.xml"/><Relationship Id="rId122" Type="http://schemas.openxmlformats.org/officeDocument/2006/relationships/image" Target="../media/image538.png"/><Relationship Id="rId143" Type="http://schemas.openxmlformats.org/officeDocument/2006/relationships/customXml" Target="../ink/ink564.xml"/><Relationship Id="rId164" Type="http://schemas.openxmlformats.org/officeDocument/2006/relationships/image" Target="../media/image559.png"/><Relationship Id="rId185" Type="http://schemas.openxmlformats.org/officeDocument/2006/relationships/customXml" Target="../ink/ink585.xml"/><Relationship Id="rId9" Type="http://schemas.openxmlformats.org/officeDocument/2006/relationships/customXml" Target="../ink/ink497.xml"/><Relationship Id="rId210" Type="http://schemas.openxmlformats.org/officeDocument/2006/relationships/customXml" Target="../ink/ink598.xml"/><Relationship Id="rId26" Type="http://schemas.openxmlformats.org/officeDocument/2006/relationships/image" Target="../media/image490.png"/><Relationship Id="rId231" Type="http://schemas.openxmlformats.org/officeDocument/2006/relationships/image" Target="../media/image592.png"/><Relationship Id="rId252" Type="http://schemas.openxmlformats.org/officeDocument/2006/relationships/customXml" Target="../ink/ink619.xml"/><Relationship Id="rId273" Type="http://schemas.openxmlformats.org/officeDocument/2006/relationships/image" Target="../media/image613.png"/><Relationship Id="rId47" Type="http://schemas.openxmlformats.org/officeDocument/2006/relationships/customXml" Target="../ink/ink516.xml"/><Relationship Id="rId68" Type="http://schemas.openxmlformats.org/officeDocument/2006/relationships/image" Target="../media/image511.png"/><Relationship Id="rId89" Type="http://schemas.openxmlformats.org/officeDocument/2006/relationships/customXml" Target="../ink/ink537.xml"/><Relationship Id="rId112" Type="http://schemas.openxmlformats.org/officeDocument/2006/relationships/image" Target="../media/image533.png"/><Relationship Id="rId133" Type="http://schemas.openxmlformats.org/officeDocument/2006/relationships/customXml" Target="../ink/ink559.xml"/><Relationship Id="rId154" Type="http://schemas.openxmlformats.org/officeDocument/2006/relationships/image" Target="../media/image554.png"/><Relationship Id="rId175" Type="http://schemas.openxmlformats.org/officeDocument/2006/relationships/customXml" Target="../ink/ink580.xml"/><Relationship Id="rId196" Type="http://schemas.openxmlformats.org/officeDocument/2006/relationships/customXml" Target="../ink/ink591.xml"/><Relationship Id="rId200" Type="http://schemas.openxmlformats.org/officeDocument/2006/relationships/customXml" Target="../ink/ink593.xml"/><Relationship Id="rId16" Type="http://schemas.openxmlformats.org/officeDocument/2006/relationships/image" Target="../media/image485.png"/><Relationship Id="rId221" Type="http://schemas.openxmlformats.org/officeDocument/2006/relationships/image" Target="../media/image587.png"/><Relationship Id="rId242" Type="http://schemas.openxmlformats.org/officeDocument/2006/relationships/customXml" Target="../ink/ink614.xml"/><Relationship Id="rId263" Type="http://schemas.openxmlformats.org/officeDocument/2006/relationships/image" Target="../media/image608.png"/><Relationship Id="rId37" Type="http://schemas.openxmlformats.org/officeDocument/2006/relationships/customXml" Target="../ink/ink511.xml"/><Relationship Id="rId58" Type="http://schemas.openxmlformats.org/officeDocument/2006/relationships/image" Target="../media/image506.png"/><Relationship Id="rId79" Type="http://schemas.openxmlformats.org/officeDocument/2006/relationships/customXml" Target="../ink/ink532.xml"/><Relationship Id="rId102" Type="http://schemas.openxmlformats.org/officeDocument/2006/relationships/image" Target="../media/image528.png"/><Relationship Id="rId123" Type="http://schemas.openxmlformats.org/officeDocument/2006/relationships/customXml" Target="../ink/ink554.xml"/><Relationship Id="rId144" Type="http://schemas.openxmlformats.org/officeDocument/2006/relationships/image" Target="../media/image549.png"/><Relationship Id="rId90" Type="http://schemas.openxmlformats.org/officeDocument/2006/relationships/image" Target="../media/image522.png"/><Relationship Id="rId165" Type="http://schemas.openxmlformats.org/officeDocument/2006/relationships/customXml" Target="../ink/ink575.xml"/><Relationship Id="rId186" Type="http://schemas.openxmlformats.org/officeDocument/2006/relationships/image" Target="../media/image570.png"/><Relationship Id="rId211" Type="http://schemas.openxmlformats.org/officeDocument/2006/relationships/image" Target="../media/image582.png"/><Relationship Id="rId232" Type="http://schemas.openxmlformats.org/officeDocument/2006/relationships/customXml" Target="../ink/ink609.xml"/><Relationship Id="rId253" Type="http://schemas.openxmlformats.org/officeDocument/2006/relationships/image" Target="../media/image603.png"/><Relationship Id="rId274" Type="http://schemas.openxmlformats.org/officeDocument/2006/relationships/customXml" Target="../ink/ink630.xml"/><Relationship Id="rId27" Type="http://schemas.openxmlformats.org/officeDocument/2006/relationships/customXml" Target="../ink/ink506.xml"/><Relationship Id="rId48" Type="http://schemas.openxmlformats.org/officeDocument/2006/relationships/image" Target="../media/image501.png"/><Relationship Id="rId69" Type="http://schemas.openxmlformats.org/officeDocument/2006/relationships/customXml" Target="../ink/ink527.xml"/><Relationship Id="rId113" Type="http://schemas.openxmlformats.org/officeDocument/2006/relationships/customXml" Target="../ink/ink549.xml"/><Relationship Id="rId134" Type="http://schemas.openxmlformats.org/officeDocument/2006/relationships/image" Target="../media/image544.png"/><Relationship Id="rId80" Type="http://schemas.openxmlformats.org/officeDocument/2006/relationships/image" Target="../media/image517.png"/><Relationship Id="rId155" Type="http://schemas.openxmlformats.org/officeDocument/2006/relationships/customXml" Target="../ink/ink570.xml"/><Relationship Id="rId176" Type="http://schemas.openxmlformats.org/officeDocument/2006/relationships/image" Target="../media/image565.png"/><Relationship Id="rId197" Type="http://schemas.openxmlformats.org/officeDocument/2006/relationships/image" Target="../media/image575.png"/><Relationship Id="rId201" Type="http://schemas.openxmlformats.org/officeDocument/2006/relationships/image" Target="../media/image577.png"/><Relationship Id="rId222" Type="http://schemas.openxmlformats.org/officeDocument/2006/relationships/customXml" Target="../ink/ink604.xml"/><Relationship Id="rId243" Type="http://schemas.openxmlformats.org/officeDocument/2006/relationships/image" Target="../media/image598.png"/><Relationship Id="rId264" Type="http://schemas.openxmlformats.org/officeDocument/2006/relationships/customXml" Target="../ink/ink625.xml"/><Relationship Id="rId17" Type="http://schemas.openxmlformats.org/officeDocument/2006/relationships/customXml" Target="../ink/ink501.xml"/><Relationship Id="rId38" Type="http://schemas.openxmlformats.org/officeDocument/2006/relationships/image" Target="../media/image496.png"/><Relationship Id="rId59" Type="http://schemas.openxmlformats.org/officeDocument/2006/relationships/customXml" Target="../ink/ink522.xml"/><Relationship Id="rId103" Type="http://schemas.openxmlformats.org/officeDocument/2006/relationships/customXml" Target="../ink/ink544.xml"/><Relationship Id="rId124" Type="http://schemas.openxmlformats.org/officeDocument/2006/relationships/image" Target="../media/image539.png"/><Relationship Id="rId70" Type="http://schemas.openxmlformats.org/officeDocument/2006/relationships/image" Target="../media/image512.png"/><Relationship Id="rId91" Type="http://schemas.openxmlformats.org/officeDocument/2006/relationships/customXml" Target="../ink/ink538.xml"/><Relationship Id="rId145" Type="http://schemas.openxmlformats.org/officeDocument/2006/relationships/customXml" Target="../ink/ink565.xml"/><Relationship Id="rId166" Type="http://schemas.openxmlformats.org/officeDocument/2006/relationships/image" Target="../media/image560.png"/><Relationship Id="rId187" Type="http://schemas.openxmlformats.org/officeDocument/2006/relationships/customXml" Target="../ink/ink58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99.xml"/><Relationship Id="rId233" Type="http://schemas.openxmlformats.org/officeDocument/2006/relationships/image" Target="../media/image593.png"/><Relationship Id="rId254" Type="http://schemas.openxmlformats.org/officeDocument/2006/relationships/customXml" Target="../ink/ink620.xml"/><Relationship Id="rId28" Type="http://schemas.openxmlformats.org/officeDocument/2006/relationships/image" Target="../media/image491.png"/><Relationship Id="rId49" Type="http://schemas.openxmlformats.org/officeDocument/2006/relationships/customXml" Target="../ink/ink517.xml"/><Relationship Id="rId114" Type="http://schemas.openxmlformats.org/officeDocument/2006/relationships/image" Target="../media/image534.png"/><Relationship Id="rId275" Type="http://schemas.openxmlformats.org/officeDocument/2006/relationships/image" Target="../media/image614.png"/><Relationship Id="rId60" Type="http://schemas.openxmlformats.org/officeDocument/2006/relationships/image" Target="../media/image507.png"/><Relationship Id="rId81" Type="http://schemas.openxmlformats.org/officeDocument/2006/relationships/customXml" Target="../ink/ink533.xml"/><Relationship Id="rId135" Type="http://schemas.openxmlformats.org/officeDocument/2006/relationships/customXml" Target="../ink/ink560.xml"/><Relationship Id="rId156" Type="http://schemas.openxmlformats.org/officeDocument/2006/relationships/image" Target="../media/image555.png"/><Relationship Id="rId177" Type="http://schemas.openxmlformats.org/officeDocument/2006/relationships/customXml" Target="../ink/ink581.xml"/><Relationship Id="rId198" Type="http://schemas.openxmlformats.org/officeDocument/2006/relationships/customXml" Target="../ink/ink592.xml"/><Relationship Id="rId202" Type="http://schemas.openxmlformats.org/officeDocument/2006/relationships/customXml" Target="../ink/ink594.xml"/><Relationship Id="rId223" Type="http://schemas.openxmlformats.org/officeDocument/2006/relationships/image" Target="../media/image588.png"/><Relationship Id="rId244" Type="http://schemas.openxmlformats.org/officeDocument/2006/relationships/customXml" Target="../ink/ink615.xml"/><Relationship Id="rId18" Type="http://schemas.openxmlformats.org/officeDocument/2006/relationships/image" Target="../media/image486.png"/><Relationship Id="rId39" Type="http://schemas.openxmlformats.org/officeDocument/2006/relationships/customXml" Target="../ink/ink512.xml"/><Relationship Id="rId265" Type="http://schemas.openxmlformats.org/officeDocument/2006/relationships/image" Target="../media/image609.png"/><Relationship Id="rId50" Type="http://schemas.openxmlformats.org/officeDocument/2006/relationships/image" Target="../media/image502.png"/><Relationship Id="rId104" Type="http://schemas.openxmlformats.org/officeDocument/2006/relationships/image" Target="../media/image529.png"/><Relationship Id="rId125" Type="http://schemas.openxmlformats.org/officeDocument/2006/relationships/customXml" Target="../ink/ink555.xml"/><Relationship Id="rId146" Type="http://schemas.openxmlformats.org/officeDocument/2006/relationships/image" Target="../media/image550.png"/><Relationship Id="rId167" Type="http://schemas.openxmlformats.org/officeDocument/2006/relationships/customXml" Target="../ink/ink576.xml"/><Relationship Id="rId188" Type="http://schemas.openxmlformats.org/officeDocument/2006/relationships/image" Target="../media/image571.png"/><Relationship Id="rId71" Type="http://schemas.openxmlformats.org/officeDocument/2006/relationships/customXml" Target="../ink/ink528.xml"/><Relationship Id="rId92" Type="http://schemas.openxmlformats.org/officeDocument/2006/relationships/image" Target="../media/image523.png"/><Relationship Id="rId213" Type="http://schemas.openxmlformats.org/officeDocument/2006/relationships/image" Target="../media/image583.png"/><Relationship Id="rId234" Type="http://schemas.openxmlformats.org/officeDocument/2006/relationships/customXml" Target="../ink/ink610.xml"/><Relationship Id="rId2" Type="http://schemas.openxmlformats.org/officeDocument/2006/relationships/image" Target="../media/image2460.png"/><Relationship Id="rId29" Type="http://schemas.openxmlformats.org/officeDocument/2006/relationships/customXml" Target="../ink/ink507.xml"/><Relationship Id="rId255" Type="http://schemas.openxmlformats.org/officeDocument/2006/relationships/image" Target="../media/image604.png"/><Relationship Id="rId276" Type="http://schemas.openxmlformats.org/officeDocument/2006/relationships/customXml" Target="../ink/ink631.xml"/><Relationship Id="rId40" Type="http://schemas.openxmlformats.org/officeDocument/2006/relationships/image" Target="../media/image497.png"/><Relationship Id="rId115" Type="http://schemas.openxmlformats.org/officeDocument/2006/relationships/customXml" Target="../ink/ink550.xml"/><Relationship Id="rId136" Type="http://schemas.openxmlformats.org/officeDocument/2006/relationships/image" Target="../media/image545.png"/><Relationship Id="rId157" Type="http://schemas.openxmlformats.org/officeDocument/2006/relationships/customXml" Target="../ink/ink571.xml"/><Relationship Id="rId178" Type="http://schemas.openxmlformats.org/officeDocument/2006/relationships/image" Target="../media/image566.png"/><Relationship Id="rId61" Type="http://schemas.openxmlformats.org/officeDocument/2006/relationships/customXml" Target="../ink/ink523.xml"/><Relationship Id="rId82" Type="http://schemas.openxmlformats.org/officeDocument/2006/relationships/image" Target="../media/image518.png"/><Relationship Id="rId199" Type="http://schemas.openxmlformats.org/officeDocument/2006/relationships/image" Target="../media/image576.png"/><Relationship Id="rId203" Type="http://schemas.openxmlformats.org/officeDocument/2006/relationships/image" Target="../media/image578.png"/><Relationship Id="rId19" Type="http://schemas.openxmlformats.org/officeDocument/2006/relationships/customXml" Target="../ink/ink502.xml"/><Relationship Id="rId224" Type="http://schemas.openxmlformats.org/officeDocument/2006/relationships/customXml" Target="../ink/ink605.xml"/><Relationship Id="rId245" Type="http://schemas.openxmlformats.org/officeDocument/2006/relationships/image" Target="../media/image599.png"/><Relationship Id="rId266" Type="http://schemas.openxmlformats.org/officeDocument/2006/relationships/customXml" Target="../ink/ink626.xml"/><Relationship Id="rId30" Type="http://schemas.openxmlformats.org/officeDocument/2006/relationships/image" Target="../media/image492.png"/><Relationship Id="rId105" Type="http://schemas.openxmlformats.org/officeDocument/2006/relationships/customXml" Target="../ink/ink545.xml"/><Relationship Id="rId126" Type="http://schemas.openxmlformats.org/officeDocument/2006/relationships/image" Target="../media/image540.png"/><Relationship Id="rId147" Type="http://schemas.openxmlformats.org/officeDocument/2006/relationships/customXml" Target="../ink/ink566.xml"/><Relationship Id="rId168" Type="http://schemas.openxmlformats.org/officeDocument/2006/relationships/image" Target="../media/image561.png"/><Relationship Id="rId51" Type="http://schemas.openxmlformats.org/officeDocument/2006/relationships/customXml" Target="../ink/ink518.xml"/><Relationship Id="rId72" Type="http://schemas.openxmlformats.org/officeDocument/2006/relationships/image" Target="../media/image513.png"/><Relationship Id="rId93" Type="http://schemas.openxmlformats.org/officeDocument/2006/relationships/customXml" Target="../ink/ink539.xml"/><Relationship Id="rId189" Type="http://schemas.openxmlformats.org/officeDocument/2006/relationships/customXml" Target="../ink/ink587.xml"/><Relationship Id="rId3" Type="http://schemas.openxmlformats.org/officeDocument/2006/relationships/customXml" Target="../ink/ink494.xml"/><Relationship Id="rId214" Type="http://schemas.openxmlformats.org/officeDocument/2006/relationships/customXml" Target="../ink/ink600.xml"/><Relationship Id="rId235" Type="http://schemas.openxmlformats.org/officeDocument/2006/relationships/image" Target="../media/image594.png"/><Relationship Id="rId256" Type="http://schemas.openxmlformats.org/officeDocument/2006/relationships/customXml" Target="../ink/ink621.xml"/><Relationship Id="rId277" Type="http://schemas.openxmlformats.org/officeDocument/2006/relationships/image" Target="../media/image615.png"/><Relationship Id="rId116" Type="http://schemas.openxmlformats.org/officeDocument/2006/relationships/image" Target="../media/image535.png"/><Relationship Id="rId137" Type="http://schemas.openxmlformats.org/officeDocument/2006/relationships/customXml" Target="../ink/ink561.xml"/><Relationship Id="rId158" Type="http://schemas.openxmlformats.org/officeDocument/2006/relationships/image" Target="../media/image556.png"/><Relationship Id="rId20" Type="http://schemas.openxmlformats.org/officeDocument/2006/relationships/image" Target="../media/image487.png"/><Relationship Id="rId41" Type="http://schemas.openxmlformats.org/officeDocument/2006/relationships/customXml" Target="../ink/ink513.xml"/><Relationship Id="rId62" Type="http://schemas.openxmlformats.org/officeDocument/2006/relationships/image" Target="../media/image508.png"/><Relationship Id="rId83" Type="http://schemas.openxmlformats.org/officeDocument/2006/relationships/customXml" Target="../ink/ink534.xml"/><Relationship Id="rId179" Type="http://schemas.openxmlformats.org/officeDocument/2006/relationships/customXml" Target="../ink/ink582.xml"/><Relationship Id="rId190" Type="http://schemas.openxmlformats.org/officeDocument/2006/relationships/image" Target="../media/image572.png"/><Relationship Id="rId204" Type="http://schemas.openxmlformats.org/officeDocument/2006/relationships/customXml" Target="../ink/ink595.xml"/><Relationship Id="rId225" Type="http://schemas.openxmlformats.org/officeDocument/2006/relationships/image" Target="../media/image589.png"/><Relationship Id="rId246" Type="http://schemas.openxmlformats.org/officeDocument/2006/relationships/customXml" Target="../ink/ink616.xml"/><Relationship Id="rId267" Type="http://schemas.openxmlformats.org/officeDocument/2006/relationships/image" Target="../media/image610.png"/><Relationship Id="rId106" Type="http://schemas.openxmlformats.org/officeDocument/2006/relationships/image" Target="../media/image530.png"/><Relationship Id="rId127" Type="http://schemas.openxmlformats.org/officeDocument/2006/relationships/customXml" Target="../ink/ink556.xml"/><Relationship Id="rId10" Type="http://schemas.openxmlformats.org/officeDocument/2006/relationships/image" Target="../media/image482.png"/><Relationship Id="rId31" Type="http://schemas.openxmlformats.org/officeDocument/2006/relationships/customXml" Target="../ink/ink508.xml"/><Relationship Id="rId52" Type="http://schemas.openxmlformats.org/officeDocument/2006/relationships/image" Target="../media/image503.png"/><Relationship Id="rId73" Type="http://schemas.openxmlformats.org/officeDocument/2006/relationships/customXml" Target="../ink/ink529.xml"/><Relationship Id="rId94" Type="http://schemas.openxmlformats.org/officeDocument/2006/relationships/image" Target="../media/image524.png"/><Relationship Id="rId148" Type="http://schemas.openxmlformats.org/officeDocument/2006/relationships/image" Target="../media/image551.png"/><Relationship Id="rId169" Type="http://schemas.openxmlformats.org/officeDocument/2006/relationships/customXml" Target="../ink/ink577.xml"/><Relationship Id="rId4" Type="http://schemas.openxmlformats.org/officeDocument/2006/relationships/image" Target="../media/image2010.png"/><Relationship Id="rId180" Type="http://schemas.openxmlformats.org/officeDocument/2006/relationships/image" Target="../media/image567.png"/><Relationship Id="rId215" Type="http://schemas.openxmlformats.org/officeDocument/2006/relationships/image" Target="../media/image584.png"/><Relationship Id="rId236" Type="http://schemas.openxmlformats.org/officeDocument/2006/relationships/customXml" Target="../ink/ink611.xml"/><Relationship Id="rId257" Type="http://schemas.openxmlformats.org/officeDocument/2006/relationships/image" Target="../media/image605.png"/><Relationship Id="rId278" Type="http://schemas.openxmlformats.org/officeDocument/2006/relationships/customXml" Target="../ink/ink632.xml"/><Relationship Id="rId42" Type="http://schemas.openxmlformats.org/officeDocument/2006/relationships/image" Target="../media/image498.png"/><Relationship Id="rId84" Type="http://schemas.openxmlformats.org/officeDocument/2006/relationships/image" Target="../media/image519.png"/><Relationship Id="rId138" Type="http://schemas.openxmlformats.org/officeDocument/2006/relationships/image" Target="../media/image546.png"/><Relationship Id="rId191" Type="http://schemas.openxmlformats.org/officeDocument/2006/relationships/customXml" Target="../ink/ink588.xml"/><Relationship Id="rId205" Type="http://schemas.openxmlformats.org/officeDocument/2006/relationships/image" Target="../media/image579.png"/><Relationship Id="rId247" Type="http://schemas.openxmlformats.org/officeDocument/2006/relationships/image" Target="../media/image600.png"/><Relationship Id="rId107" Type="http://schemas.openxmlformats.org/officeDocument/2006/relationships/customXml" Target="../ink/ink546.xml"/><Relationship Id="rId11" Type="http://schemas.openxmlformats.org/officeDocument/2006/relationships/customXml" Target="../ink/ink498.xml"/><Relationship Id="rId53" Type="http://schemas.openxmlformats.org/officeDocument/2006/relationships/customXml" Target="../ink/ink519.xml"/><Relationship Id="rId149" Type="http://schemas.openxmlformats.org/officeDocument/2006/relationships/customXml" Target="../ink/ink567.xml"/><Relationship Id="rId95" Type="http://schemas.openxmlformats.org/officeDocument/2006/relationships/customXml" Target="../ink/ink540.xml"/><Relationship Id="rId160" Type="http://schemas.openxmlformats.org/officeDocument/2006/relationships/image" Target="../media/image557.png"/><Relationship Id="rId216" Type="http://schemas.openxmlformats.org/officeDocument/2006/relationships/customXml" Target="../ink/ink60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6.xml"/><Relationship Id="rId117" Type="http://schemas.openxmlformats.org/officeDocument/2006/relationships/image" Target="../media/image670.png"/><Relationship Id="rId21" Type="http://schemas.openxmlformats.org/officeDocument/2006/relationships/image" Target="../media/image624.png"/><Relationship Id="rId42" Type="http://schemas.openxmlformats.org/officeDocument/2006/relationships/customXml" Target="../ink/ink654.xml"/><Relationship Id="rId47" Type="http://schemas.openxmlformats.org/officeDocument/2006/relationships/image" Target="../media/image637.png"/><Relationship Id="rId63" Type="http://schemas.openxmlformats.org/officeDocument/2006/relationships/customXml" Target="../ink/ink665.xml"/><Relationship Id="rId68" Type="http://schemas.openxmlformats.org/officeDocument/2006/relationships/customXml" Target="../ink/ink669.xml"/><Relationship Id="rId84" Type="http://schemas.openxmlformats.org/officeDocument/2006/relationships/customXml" Target="../ink/ink677.xml"/><Relationship Id="rId89" Type="http://schemas.openxmlformats.org/officeDocument/2006/relationships/image" Target="../media/image656.png"/><Relationship Id="rId112" Type="http://schemas.openxmlformats.org/officeDocument/2006/relationships/customXml" Target="../ink/ink691.xml"/><Relationship Id="rId16" Type="http://schemas.openxmlformats.org/officeDocument/2006/relationships/image" Target="../media/image622.png"/><Relationship Id="rId107" Type="http://schemas.openxmlformats.org/officeDocument/2006/relationships/image" Target="../media/image665.png"/><Relationship Id="rId11" Type="http://schemas.openxmlformats.org/officeDocument/2006/relationships/image" Target="../media/image620.png"/><Relationship Id="rId32" Type="http://schemas.openxmlformats.org/officeDocument/2006/relationships/customXml" Target="../ink/ink649.xml"/><Relationship Id="rId37" Type="http://schemas.openxmlformats.org/officeDocument/2006/relationships/image" Target="../media/image632.png"/><Relationship Id="rId53" Type="http://schemas.openxmlformats.org/officeDocument/2006/relationships/image" Target="../media/image640.png"/><Relationship Id="rId58" Type="http://schemas.openxmlformats.org/officeDocument/2006/relationships/customXml" Target="../ink/ink662.xml"/><Relationship Id="rId74" Type="http://schemas.openxmlformats.org/officeDocument/2006/relationships/customXml" Target="../ink/ink672.xml"/><Relationship Id="rId79" Type="http://schemas.openxmlformats.org/officeDocument/2006/relationships/image" Target="../media/image651.png"/><Relationship Id="rId102" Type="http://schemas.openxmlformats.org/officeDocument/2006/relationships/customXml" Target="../ink/ink686.xml"/><Relationship Id="rId5" Type="http://schemas.openxmlformats.org/officeDocument/2006/relationships/image" Target="../media/image617.png"/><Relationship Id="rId90" Type="http://schemas.openxmlformats.org/officeDocument/2006/relationships/customXml" Target="../ink/ink680.xml"/><Relationship Id="rId95" Type="http://schemas.openxmlformats.org/officeDocument/2006/relationships/image" Target="../media/image659.png"/><Relationship Id="rId22" Type="http://schemas.openxmlformats.org/officeDocument/2006/relationships/customXml" Target="../ink/ink644.xml"/><Relationship Id="rId27" Type="http://schemas.openxmlformats.org/officeDocument/2006/relationships/image" Target="../media/image627.png"/><Relationship Id="rId43" Type="http://schemas.openxmlformats.org/officeDocument/2006/relationships/image" Target="../media/image635.png"/><Relationship Id="rId48" Type="http://schemas.openxmlformats.org/officeDocument/2006/relationships/customXml" Target="../ink/ink657.xml"/><Relationship Id="rId64" Type="http://schemas.openxmlformats.org/officeDocument/2006/relationships/customXml" Target="../ink/ink666.xml"/><Relationship Id="rId69" Type="http://schemas.openxmlformats.org/officeDocument/2006/relationships/image" Target="../media/image646.png"/><Relationship Id="rId113" Type="http://schemas.openxmlformats.org/officeDocument/2006/relationships/image" Target="../media/image668.png"/><Relationship Id="rId80" Type="http://schemas.openxmlformats.org/officeDocument/2006/relationships/customXml" Target="../ink/ink675.xml"/><Relationship Id="rId85" Type="http://schemas.openxmlformats.org/officeDocument/2006/relationships/image" Target="../media/image654.png"/><Relationship Id="rId12" Type="http://schemas.openxmlformats.org/officeDocument/2006/relationships/customXml" Target="../ink/ink638.xml"/><Relationship Id="rId17" Type="http://schemas.openxmlformats.org/officeDocument/2006/relationships/customXml" Target="../ink/ink641.xml"/><Relationship Id="rId33" Type="http://schemas.openxmlformats.org/officeDocument/2006/relationships/image" Target="../media/image630.png"/><Relationship Id="rId38" Type="http://schemas.openxmlformats.org/officeDocument/2006/relationships/customXml" Target="../ink/ink652.xml"/><Relationship Id="rId59" Type="http://schemas.openxmlformats.org/officeDocument/2006/relationships/customXml" Target="../ink/ink663.xml"/><Relationship Id="rId103" Type="http://schemas.openxmlformats.org/officeDocument/2006/relationships/image" Target="../media/image663.png"/><Relationship Id="rId108" Type="http://schemas.openxmlformats.org/officeDocument/2006/relationships/customXml" Target="../ink/ink689.xml"/><Relationship Id="rId54" Type="http://schemas.openxmlformats.org/officeDocument/2006/relationships/customXml" Target="../ink/ink660.xml"/><Relationship Id="rId70" Type="http://schemas.openxmlformats.org/officeDocument/2006/relationships/customXml" Target="../ink/ink670.xml"/><Relationship Id="rId75" Type="http://schemas.openxmlformats.org/officeDocument/2006/relationships/image" Target="../media/image649.png"/><Relationship Id="rId91" Type="http://schemas.openxmlformats.org/officeDocument/2006/relationships/image" Target="../media/image657.png"/><Relationship Id="rId96" Type="http://schemas.openxmlformats.org/officeDocument/2006/relationships/customXml" Target="../ink/ink6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5.xml"/><Relationship Id="rId23" Type="http://schemas.openxmlformats.org/officeDocument/2006/relationships/image" Target="../media/image625.png"/><Relationship Id="rId28" Type="http://schemas.openxmlformats.org/officeDocument/2006/relationships/customXml" Target="../ink/ink647.xml"/><Relationship Id="rId49" Type="http://schemas.openxmlformats.org/officeDocument/2006/relationships/image" Target="../media/image638.png"/><Relationship Id="rId114" Type="http://schemas.openxmlformats.org/officeDocument/2006/relationships/customXml" Target="../ink/ink692.xml"/><Relationship Id="rId10" Type="http://schemas.openxmlformats.org/officeDocument/2006/relationships/customXml" Target="../ink/ink637.xml"/><Relationship Id="rId31" Type="http://schemas.openxmlformats.org/officeDocument/2006/relationships/image" Target="../media/image629.png"/><Relationship Id="rId44" Type="http://schemas.openxmlformats.org/officeDocument/2006/relationships/customXml" Target="../ink/ink655.xml"/><Relationship Id="rId52" Type="http://schemas.openxmlformats.org/officeDocument/2006/relationships/customXml" Target="../ink/ink659.xml"/><Relationship Id="rId60" Type="http://schemas.openxmlformats.org/officeDocument/2006/relationships/image" Target="../media/image643.png"/><Relationship Id="rId65" Type="http://schemas.openxmlformats.org/officeDocument/2006/relationships/image" Target="../media/image645.png"/><Relationship Id="rId73" Type="http://schemas.openxmlformats.org/officeDocument/2006/relationships/image" Target="../media/image648.png"/><Relationship Id="rId78" Type="http://schemas.openxmlformats.org/officeDocument/2006/relationships/customXml" Target="../ink/ink674.xml"/><Relationship Id="rId81" Type="http://schemas.openxmlformats.org/officeDocument/2006/relationships/image" Target="../media/image652.png"/><Relationship Id="rId86" Type="http://schemas.openxmlformats.org/officeDocument/2006/relationships/customXml" Target="../ink/ink678.xml"/><Relationship Id="rId94" Type="http://schemas.openxmlformats.org/officeDocument/2006/relationships/customXml" Target="../ink/ink682.xml"/><Relationship Id="rId99" Type="http://schemas.openxmlformats.org/officeDocument/2006/relationships/image" Target="../media/image661.png"/><Relationship Id="rId101" Type="http://schemas.openxmlformats.org/officeDocument/2006/relationships/image" Target="../media/image662.png"/><Relationship Id="rId4" Type="http://schemas.openxmlformats.org/officeDocument/2006/relationships/customXml" Target="../ink/ink634.xml"/><Relationship Id="rId9" Type="http://schemas.openxmlformats.org/officeDocument/2006/relationships/image" Target="../media/image619.png"/><Relationship Id="rId13" Type="http://schemas.openxmlformats.org/officeDocument/2006/relationships/image" Target="../media/image621.png"/><Relationship Id="rId18" Type="http://schemas.openxmlformats.org/officeDocument/2006/relationships/customXml" Target="../ink/ink642.xml"/><Relationship Id="rId39" Type="http://schemas.openxmlformats.org/officeDocument/2006/relationships/image" Target="../media/image633.png"/><Relationship Id="rId109" Type="http://schemas.openxmlformats.org/officeDocument/2006/relationships/image" Target="../media/image666.png"/><Relationship Id="rId34" Type="http://schemas.openxmlformats.org/officeDocument/2006/relationships/customXml" Target="../ink/ink650.xml"/><Relationship Id="rId50" Type="http://schemas.openxmlformats.org/officeDocument/2006/relationships/customXml" Target="../ink/ink658.xml"/><Relationship Id="rId55" Type="http://schemas.openxmlformats.org/officeDocument/2006/relationships/image" Target="../media/image641.png"/><Relationship Id="rId76" Type="http://schemas.openxmlformats.org/officeDocument/2006/relationships/customXml" Target="../ink/ink673.xml"/><Relationship Id="rId97" Type="http://schemas.openxmlformats.org/officeDocument/2006/relationships/image" Target="../media/image660.png"/><Relationship Id="rId104" Type="http://schemas.openxmlformats.org/officeDocument/2006/relationships/customXml" Target="../ink/ink687.xml"/><Relationship Id="rId7" Type="http://schemas.openxmlformats.org/officeDocument/2006/relationships/image" Target="../media/image618.png"/><Relationship Id="rId71" Type="http://schemas.openxmlformats.org/officeDocument/2006/relationships/image" Target="../media/image647.png"/><Relationship Id="rId92" Type="http://schemas.openxmlformats.org/officeDocument/2006/relationships/customXml" Target="../ink/ink681.xml"/><Relationship Id="rId2" Type="http://schemas.openxmlformats.org/officeDocument/2006/relationships/customXml" Target="../ink/ink633.xml"/><Relationship Id="rId29" Type="http://schemas.openxmlformats.org/officeDocument/2006/relationships/image" Target="../media/image628.png"/><Relationship Id="rId24" Type="http://schemas.openxmlformats.org/officeDocument/2006/relationships/customXml" Target="../ink/ink645.xml"/><Relationship Id="rId40" Type="http://schemas.openxmlformats.org/officeDocument/2006/relationships/customXml" Target="../ink/ink653.xml"/><Relationship Id="rId45" Type="http://schemas.openxmlformats.org/officeDocument/2006/relationships/image" Target="../media/image636.png"/><Relationship Id="rId66" Type="http://schemas.openxmlformats.org/officeDocument/2006/relationships/customXml" Target="../ink/ink667.xml"/><Relationship Id="rId87" Type="http://schemas.openxmlformats.org/officeDocument/2006/relationships/image" Target="../media/image655.png"/><Relationship Id="rId110" Type="http://schemas.openxmlformats.org/officeDocument/2006/relationships/customXml" Target="../ink/ink690.xml"/><Relationship Id="rId115" Type="http://schemas.openxmlformats.org/officeDocument/2006/relationships/image" Target="../media/image669.png"/><Relationship Id="rId61" Type="http://schemas.openxmlformats.org/officeDocument/2006/relationships/customXml" Target="../ink/ink664.xml"/><Relationship Id="rId82" Type="http://schemas.openxmlformats.org/officeDocument/2006/relationships/customXml" Target="../ink/ink676.xml"/><Relationship Id="rId19" Type="http://schemas.openxmlformats.org/officeDocument/2006/relationships/image" Target="../media/image623.png"/><Relationship Id="rId14" Type="http://schemas.openxmlformats.org/officeDocument/2006/relationships/customXml" Target="../ink/ink639.xml"/><Relationship Id="rId30" Type="http://schemas.openxmlformats.org/officeDocument/2006/relationships/customXml" Target="../ink/ink648.xml"/><Relationship Id="rId35" Type="http://schemas.openxmlformats.org/officeDocument/2006/relationships/image" Target="../media/image631.png"/><Relationship Id="rId56" Type="http://schemas.openxmlformats.org/officeDocument/2006/relationships/customXml" Target="../ink/ink661.xml"/><Relationship Id="rId77" Type="http://schemas.openxmlformats.org/officeDocument/2006/relationships/image" Target="../media/image650.png"/><Relationship Id="rId100" Type="http://schemas.openxmlformats.org/officeDocument/2006/relationships/customXml" Target="../ink/ink685.xml"/><Relationship Id="rId105" Type="http://schemas.openxmlformats.org/officeDocument/2006/relationships/image" Target="../media/image664.png"/><Relationship Id="rId8" Type="http://schemas.openxmlformats.org/officeDocument/2006/relationships/customXml" Target="../ink/ink636.xml"/><Relationship Id="rId51" Type="http://schemas.openxmlformats.org/officeDocument/2006/relationships/image" Target="../media/image639.png"/><Relationship Id="rId72" Type="http://schemas.openxmlformats.org/officeDocument/2006/relationships/customXml" Target="../ink/ink671.xml"/><Relationship Id="rId93" Type="http://schemas.openxmlformats.org/officeDocument/2006/relationships/image" Target="../media/image658.png"/><Relationship Id="rId98" Type="http://schemas.openxmlformats.org/officeDocument/2006/relationships/customXml" Target="../ink/ink684.xml"/><Relationship Id="rId3" Type="http://schemas.openxmlformats.org/officeDocument/2006/relationships/image" Target="../media/image13.png"/><Relationship Id="rId25" Type="http://schemas.openxmlformats.org/officeDocument/2006/relationships/image" Target="../media/image626.png"/><Relationship Id="rId46" Type="http://schemas.openxmlformats.org/officeDocument/2006/relationships/customXml" Target="../ink/ink656.xml"/><Relationship Id="rId67" Type="http://schemas.openxmlformats.org/officeDocument/2006/relationships/customXml" Target="../ink/ink668.xml"/><Relationship Id="rId116" Type="http://schemas.openxmlformats.org/officeDocument/2006/relationships/customXml" Target="../ink/ink693.xml"/><Relationship Id="rId20" Type="http://schemas.openxmlformats.org/officeDocument/2006/relationships/customXml" Target="../ink/ink643.xml"/><Relationship Id="rId41" Type="http://schemas.openxmlformats.org/officeDocument/2006/relationships/image" Target="../media/image634.png"/><Relationship Id="rId62" Type="http://schemas.openxmlformats.org/officeDocument/2006/relationships/image" Target="../media/image644.png"/><Relationship Id="rId83" Type="http://schemas.openxmlformats.org/officeDocument/2006/relationships/image" Target="../media/image653.png"/><Relationship Id="rId88" Type="http://schemas.openxmlformats.org/officeDocument/2006/relationships/customXml" Target="../ink/ink679.xml"/><Relationship Id="rId111" Type="http://schemas.openxmlformats.org/officeDocument/2006/relationships/image" Target="../media/image667.png"/><Relationship Id="rId15" Type="http://schemas.openxmlformats.org/officeDocument/2006/relationships/customXml" Target="../ink/ink640.xml"/><Relationship Id="rId36" Type="http://schemas.openxmlformats.org/officeDocument/2006/relationships/customXml" Target="../ink/ink651.xml"/><Relationship Id="rId57" Type="http://schemas.openxmlformats.org/officeDocument/2006/relationships/image" Target="../media/image642.png"/><Relationship Id="rId106" Type="http://schemas.openxmlformats.org/officeDocument/2006/relationships/customXml" Target="../ink/ink68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2.png"/><Relationship Id="rId21" Type="http://schemas.openxmlformats.org/officeDocument/2006/relationships/customXml" Target="../ink/ink703.xml"/><Relationship Id="rId42" Type="http://schemas.openxmlformats.org/officeDocument/2006/relationships/image" Target="../media/image690.png"/><Relationship Id="rId47" Type="http://schemas.openxmlformats.org/officeDocument/2006/relationships/customXml" Target="../ink/ink716.xml"/><Relationship Id="rId63" Type="http://schemas.openxmlformats.org/officeDocument/2006/relationships/customXml" Target="../ink/ink724.xml"/><Relationship Id="rId68" Type="http://schemas.openxmlformats.org/officeDocument/2006/relationships/image" Target="../media/image703.png"/><Relationship Id="rId84" Type="http://schemas.openxmlformats.org/officeDocument/2006/relationships/image" Target="../media/image711.png"/><Relationship Id="rId89" Type="http://schemas.openxmlformats.org/officeDocument/2006/relationships/customXml" Target="../ink/ink737.xml"/><Relationship Id="rId16" Type="http://schemas.openxmlformats.org/officeDocument/2006/relationships/image" Target="../media/image677.png"/><Relationship Id="rId107" Type="http://schemas.openxmlformats.org/officeDocument/2006/relationships/customXml" Target="../ink/ink746.xml"/><Relationship Id="rId11" Type="http://schemas.openxmlformats.org/officeDocument/2006/relationships/customXml" Target="../ink/ink698.xml"/><Relationship Id="rId32" Type="http://schemas.openxmlformats.org/officeDocument/2006/relationships/image" Target="../media/image685.png"/><Relationship Id="rId37" Type="http://schemas.openxmlformats.org/officeDocument/2006/relationships/customXml" Target="../ink/ink711.xml"/><Relationship Id="rId53" Type="http://schemas.openxmlformats.org/officeDocument/2006/relationships/customXml" Target="../ink/ink719.xml"/><Relationship Id="rId58" Type="http://schemas.openxmlformats.org/officeDocument/2006/relationships/image" Target="../media/image698.png"/><Relationship Id="rId74" Type="http://schemas.openxmlformats.org/officeDocument/2006/relationships/image" Target="../media/image706.png"/><Relationship Id="rId79" Type="http://schemas.openxmlformats.org/officeDocument/2006/relationships/customXml" Target="../ink/ink732.xml"/><Relationship Id="rId102" Type="http://schemas.openxmlformats.org/officeDocument/2006/relationships/image" Target="../media/image720.png"/><Relationship Id="rId5" Type="http://schemas.openxmlformats.org/officeDocument/2006/relationships/customXml" Target="../ink/ink695.xml"/><Relationship Id="rId90" Type="http://schemas.openxmlformats.org/officeDocument/2006/relationships/image" Target="../media/image714.png"/><Relationship Id="rId95" Type="http://schemas.openxmlformats.org/officeDocument/2006/relationships/customXml" Target="../ink/ink740.xml"/><Relationship Id="rId22" Type="http://schemas.openxmlformats.org/officeDocument/2006/relationships/image" Target="../media/image680.png"/><Relationship Id="rId27" Type="http://schemas.openxmlformats.org/officeDocument/2006/relationships/customXml" Target="../ink/ink706.xml"/><Relationship Id="rId43" Type="http://schemas.openxmlformats.org/officeDocument/2006/relationships/customXml" Target="../ink/ink714.xml"/><Relationship Id="rId48" Type="http://schemas.openxmlformats.org/officeDocument/2006/relationships/image" Target="../media/image693.png"/><Relationship Id="rId64" Type="http://schemas.openxmlformats.org/officeDocument/2006/relationships/image" Target="../media/image701.png"/><Relationship Id="rId69" Type="http://schemas.openxmlformats.org/officeDocument/2006/relationships/customXml" Target="../ink/ink727.xml"/><Relationship Id="rId80" Type="http://schemas.openxmlformats.org/officeDocument/2006/relationships/image" Target="../media/image709.png"/><Relationship Id="rId85" Type="http://schemas.openxmlformats.org/officeDocument/2006/relationships/customXml" Target="../ink/ink735.xml"/><Relationship Id="rId12" Type="http://schemas.openxmlformats.org/officeDocument/2006/relationships/image" Target="../media/image675.png"/><Relationship Id="rId17" Type="http://schemas.openxmlformats.org/officeDocument/2006/relationships/customXml" Target="../ink/ink701.xml"/><Relationship Id="rId33" Type="http://schemas.openxmlformats.org/officeDocument/2006/relationships/customXml" Target="../ink/ink709.xml"/><Relationship Id="rId38" Type="http://schemas.openxmlformats.org/officeDocument/2006/relationships/image" Target="../media/image688.png"/><Relationship Id="rId59" Type="http://schemas.openxmlformats.org/officeDocument/2006/relationships/customXml" Target="../ink/ink722.xml"/><Relationship Id="rId103" Type="http://schemas.openxmlformats.org/officeDocument/2006/relationships/customXml" Target="../ink/ink744.xml"/><Relationship Id="rId108" Type="http://schemas.openxmlformats.org/officeDocument/2006/relationships/image" Target="../media/image723.png"/><Relationship Id="rId54" Type="http://schemas.openxmlformats.org/officeDocument/2006/relationships/image" Target="../media/image696.png"/><Relationship Id="rId70" Type="http://schemas.openxmlformats.org/officeDocument/2006/relationships/image" Target="../media/image704.png"/><Relationship Id="rId75" Type="http://schemas.openxmlformats.org/officeDocument/2006/relationships/customXml" Target="../ink/ink730.xml"/><Relationship Id="rId91" Type="http://schemas.openxmlformats.org/officeDocument/2006/relationships/customXml" Target="../ink/ink738.xml"/><Relationship Id="rId96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15" Type="http://schemas.openxmlformats.org/officeDocument/2006/relationships/customXml" Target="../ink/ink700.xml"/><Relationship Id="rId23" Type="http://schemas.openxmlformats.org/officeDocument/2006/relationships/customXml" Target="../ink/ink704.xml"/><Relationship Id="rId28" Type="http://schemas.openxmlformats.org/officeDocument/2006/relationships/image" Target="../media/image683.png"/><Relationship Id="rId36" Type="http://schemas.openxmlformats.org/officeDocument/2006/relationships/image" Target="../media/image687.png"/><Relationship Id="rId49" Type="http://schemas.openxmlformats.org/officeDocument/2006/relationships/customXml" Target="../ink/ink717.xml"/><Relationship Id="rId57" Type="http://schemas.openxmlformats.org/officeDocument/2006/relationships/customXml" Target="../ink/ink721.xml"/><Relationship Id="rId106" Type="http://schemas.openxmlformats.org/officeDocument/2006/relationships/image" Target="../media/image722.png"/><Relationship Id="rId10" Type="http://schemas.openxmlformats.org/officeDocument/2006/relationships/image" Target="../media/image674.png"/><Relationship Id="rId31" Type="http://schemas.openxmlformats.org/officeDocument/2006/relationships/customXml" Target="../ink/ink708.xml"/><Relationship Id="rId44" Type="http://schemas.openxmlformats.org/officeDocument/2006/relationships/image" Target="../media/image691.png"/><Relationship Id="rId52" Type="http://schemas.openxmlformats.org/officeDocument/2006/relationships/image" Target="../media/image695.png"/><Relationship Id="rId60" Type="http://schemas.openxmlformats.org/officeDocument/2006/relationships/image" Target="../media/image699.png"/><Relationship Id="rId65" Type="http://schemas.openxmlformats.org/officeDocument/2006/relationships/customXml" Target="../ink/ink725.xml"/><Relationship Id="rId73" Type="http://schemas.openxmlformats.org/officeDocument/2006/relationships/customXml" Target="../ink/ink729.xml"/><Relationship Id="rId78" Type="http://schemas.openxmlformats.org/officeDocument/2006/relationships/image" Target="../media/image708.png"/><Relationship Id="rId81" Type="http://schemas.openxmlformats.org/officeDocument/2006/relationships/customXml" Target="../ink/ink733.xml"/><Relationship Id="rId86" Type="http://schemas.openxmlformats.org/officeDocument/2006/relationships/image" Target="../media/image712.png"/><Relationship Id="rId94" Type="http://schemas.openxmlformats.org/officeDocument/2006/relationships/image" Target="../media/image716.png"/><Relationship Id="rId99" Type="http://schemas.openxmlformats.org/officeDocument/2006/relationships/customXml" Target="../ink/ink742.xml"/><Relationship Id="rId101" Type="http://schemas.openxmlformats.org/officeDocument/2006/relationships/customXml" Target="../ink/ink743.xml"/><Relationship Id="rId4" Type="http://schemas.openxmlformats.org/officeDocument/2006/relationships/image" Target="../media/image671.png"/><Relationship Id="rId9" Type="http://schemas.openxmlformats.org/officeDocument/2006/relationships/customXml" Target="../ink/ink697.xml"/><Relationship Id="rId13" Type="http://schemas.openxmlformats.org/officeDocument/2006/relationships/customXml" Target="../ink/ink699.xml"/><Relationship Id="rId18" Type="http://schemas.openxmlformats.org/officeDocument/2006/relationships/image" Target="../media/image678.png"/><Relationship Id="rId39" Type="http://schemas.openxmlformats.org/officeDocument/2006/relationships/customXml" Target="../ink/ink712.xml"/><Relationship Id="rId109" Type="http://schemas.openxmlformats.org/officeDocument/2006/relationships/customXml" Target="../ink/ink747.xml"/><Relationship Id="rId34" Type="http://schemas.openxmlformats.org/officeDocument/2006/relationships/image" Target="../media/image686.png"/><Relationship Id="rId50" Type="http://schemas.openxmlformats.org/officeDocument/2006/relationships/image" Target="../media/image694.png"/><Relationship Id="rId55" Type="http://schemas.openxmlformats.org/officeDocument/2006/relationships/customXml" Target="../ink/ink720.xml"/><Relationship Id="rId76" Type="http://schemas.openxmlformats.org/officeDocument/2006/relationships/image" Target="../media/image707.png"/><Relationship Id="rId97" Type="http://schemas.openxmlformats.org/officeDocument/2006/relationships/customXml" Target="../ink/ink741.xml"/><Relationship Id="rId104" Type="http://schemas.openxmlformats.org/officeDocument/2006/relationships/image" Target="../media/image721.png"/><Relationship Id="rId7" Type="http://schemas.openxmlformats.org/officeDocument/2006/relationships/customXml" Target="../ink/ink696.xml"/><Relationship Id="rId71" Type="http://schemas.openxmlformats.org/officeDocument/2006/relationships/customXml" Target="../ink/ink728.xml"/><Relationship Id="rId92" Type="http://schemas.openxmlformats.org/officeDocument/2006/relationships/image" Target="../media/image715.png"/><Relationship Id="rId2" Type="http://schemas.openxmlformats.org/officeDocument/2006/relationships/image" Target="../media/image3880.png"/><Relationship Id="rId29" Type="http://schemas.openxmlformats.org/officeDocument/2006/relationships/customXml" Target="../ink/ink707.xml"/><Relationship Id="rId24" Type="http://schemas.openxmlformats.org/officeDocument/2006/relationships/image" Target="../media/image681.png"/><Relationship Id="rId40" Type="http://schemas.openxmlformats.org/officeDocument/2006/relationships/image" Target="../media/image689.png"/><Relationship Id="rId45" Type="http://schemas.openxmlformats.org/officeDocument/2006/relationships/customXml" Target="../ink/ink715.xml"/><Relationship Id="rId66" Type="http://schemas.openxmlformats.org/officeDocument/2006/relationships/image" Target="../media/image702.png"/><Relationship Id="rId87" Type="http://schemas.openxmlformats.org/officeDocument/2006/relationships/customXml" Target="../ink/ink736.xml"/><Relationship Id="rId110" Type="http://schemas.openxmlformats.org/officeDocument/2006/relationships/image" Target="../media/image724.png"/><Relationship Id="rId61" Type="http://schemas.openxmlformats.org/officeDocument/2006/relationships/customXml" Target="../ink/ink723.xml"/><Relationship Id="rId82" Type="http://schemas.openxmlformats.org/officeDocument/2006/relationships/image" Target="../media/image710.png"/><Relationship Id="rId19" Type="http://schemas.openxmlformats.org/officeDocument/2006/relationships/customXml" Target="../ink/ink702.xml"/><Relationship Id="rId14" Type="http://schemas.openxmlformats.org/officeDocument/2006/relationships/image" Target="../media/image676.png"/><Relationship Id="rId30" Type="http://schemas.openxmlformats.org/officeDocument/2006/relationships/image" Target="../media/image684.png"/><Relationship Id="rId35" Type="http://schemas.openxmlformats.org/officeDocument/2006/relationships/customXml" Target="../ink/ink710.xml"/><Relationship Id="rId56" Type="http://schemas.openxmlformats.org/officeDocument/2006/relationships/image" Target="../media/image697.png"/><Relationship Id="rId77" Type="http://schemas.openxmlformats.org/officeDocument/2006/relationships/customXml" Target="../ink/ink731.xml"/><Relationship Id="rId100" Type="http://schemas.openxmlformats.org/officeDocument/2006/relationships/image" Target="../media/image719.png"/><Relationship Id="rId105" Type="http://schemas.openxmlformats.org/officeDocument/2006/relationships/customXml" Target="../ink/ink745.xml"/><Relationship Id="rId8" Type="http://schemas.openxmlformats.org/officeDocument/2006/relationships/image" Target="../media/image673.png"/><Relationship Id="rId51" Type="http://schemas.openxmlformats.org/officeDocument/2006/relationships/customXml" Target="../ink/ink718.xml"/><Relationship Id="rId72" Type="http://schemas.openxmlformats.org/officeDocument/2006/relationships/image" Target="../media/image705.png"/><Relationship Id="rId93" Type="http://schemas.openxmlformats.org/officeDocument/2006/relationships/customXml" Target="../ink/ink739.xml"/><Relationship Id="rId98" Type="http://schemas.openxmlformats.org/officeDocument/2006/relationships/image" Target="../media/image718.png"/><Relationship Id="rId3" Type="http://schemas.openxmlformats.org/officeDocument/2006/relationships/customXml" Target="../ink/ink694.xml"/><Relationship Id="rId25" Type="http://schemas.openxmlformats.org/officeDocument/2006/relationships/customXml" Target="../ink/ink705.xml"/><Relationship Id="rId46" Type="http://schemas.openxmlformats.org/officeDocument/2006/relationships/image" Target="../media/image692.png"/><Relationship Id="rId67" Type="http://schemas.openxmlformats.org/officeDocument/2006/relationships/customXml" Target="../ink/ink726.xml"/><Relationship Id="rId20" Type="http://schemas.openxmlformats.org/officeDocument/2006/relationships/image" Target="../media/image679.png"/><Relationship Id="rId41" Type="http://schemas.openxmlformats.org/officeDocument/2006/relationships/customXml" Target="../ink/ink713.xml"/><Relationship Id="rId62" Type="http://schemas.openxmlformats.org/officeDocument/2006/relationships/image" Target="../media/image700.png"/><Relationship Id="rId83" Type="http://schemas.openxmlformats.org/officeDocument/2006/relationships/customXml" Target="../ink/ink734.xml"/><Relationship Id="rId88" Type="http://schemas.openxmlformats.org/officeDocument/2006/relationships/image" Target="../media/image71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8.xml"/><Relationship Id="rId21" Type="http://schemas.openxmlformats.org/officeDocument/2006/relationships/customXml" Target="../ink/ink757.xml"/><Relationship Id="rId42" Type="http://schemas.openxmlformats.org/officeDocument/2006/relationships/image" Target="../media/image743.png"/><Relationship Id="rId63" Type="http://schemas.openxmlformats.org/officeDocument/2006/relationships/image" Target="../media/image753.png"/><Relationship Id="rId84" Type="http://schemas.openxmlformats.org/officeDocument/2006/relationships/customXml" Target="../ink/ink790.xml"/><Relationship Id="rId138" Type="http://schemas.openxmlformats.org/officeDocument/2006/relationships/customXml" Target="../ink/ink819.xml"/><Relationship Id="rId159" Type="http://schemas.openxmlformats.org/officeDocument/2006/relationships/image" Target="../media/image796.png"/><Relationship Id="rId170" Type="http://schemas.openxmlformats.org/officeDocument/2006/relationships/customXml" Target="../ink/ink836.xml"/><Relationship Id="rId107" Type="http://schemas.openxmlformats.org/officeDocument/2006/relationships/customXml" Target="../ink/ink803.xml"/><Relationship Id="rId11" Type="http://schemas.openxmlformats.org/officeDocument/2006/relationships/customXml" Target="../ink/ink752.xml"/><Relationship Id="rId32" Type="http://schemas.openxmlformats.org/officeDocument/2006/relationships/image" Target="../media/image531.png"/><Relationship Id="rId53" Type="http://schemas.openxmlformats.org/officeDocument/2006/relationships/image" Target="../media/image748.png"/><Relationship Id="rId74" Type="http://schemas.openxmlformats.org/officeDocument/2006/relationships/customXml" Target="../ink/ink784.xml"/><Relationship Id="rId128" Type="http://schemas.openxmlformats.org/officeDocument/2006/relationships/image" Target="../media/image782.png"/><Relationship Id="rId149" Type="http://schemas.openxmlformats.org/officeDocument/2006/relationships/customXml" Target="../ink/ink825.xml"/><Relationship Id="rId5" Type="http://schemas.openxmlformats.org/officeDocument/2006/relationships/customXml" Target="../ink/ink749.xml"/><Relationship Id="rId95" Type="http://schemas.openxmlformats.org/officeDocument/2006/relationships/customXml" Target="../ink/ink796.xml"/><Relationship Id="rId160" Type="http://schemas.openxmlformats.org/officeDocument/2006/relationships/customXml" Target="../ink/ink831.xml"/><Relationship Id="rId181" Type="http://schemas.openxmlformats.org/officeDocument/2006/relationships/customXml" Target="../ink/ink842.xml"/><Relationship Id="rId22" Type="http://schemas.openxmlformats.org/officeDocument/2006/relationships/image" Target="../media/image734.png"/><Relationship Id="rId43" Type="http://schemas.openxmlformats.org/officeDocument/2006/relationships/customXml" Target="../ink/ink768.xml"/><Relationship Id="rId64" Type="http://schemas.openxmlformats.org/officeDocument/2006/relationships/customXml" Target="../ink/ink779.xml"/><Relationship Id="rId118" Type="http://schemas.openxmlformats.org/officeDocument/2006/relationships/image" Target="../media/image777.png"/><Relationship Id="rId139" Type="http://schemas.openxmlformats.org/officeDocument/2006/relationships/image" Target="../media/image787.png"/><Relationship Id="rId85" Type="http://schemas.openxmlformats.org/officeDocument/2006/relationships/image" Target="../media/image762.png"/><Relationship Id="rId150" Type="http://schemas.openxmlformats.org/officeDocument/2006/relationships/image" Target="../media/image792.png"/><Relationship Id="rId171" Type="http://schemas.openxmlformats.org/officeDocument/2006/relationships/image" Target="../media/image802.png"/><Relationship Id="rId12" Type="http://schemas.openxmlformats.org/officeDocument/2006/relationships/image" Target="../media/image729.png"/><Relationship Id="rId33" Type="http://schemas.openxmlformats.org/officeDocument/2006/relationships/customXml" Target="../ink/ink763.xml"/><Relationship Id="rId108" Type="http://schemas.openxmlformats.org/officeDocument/2006/relationships/image" Target="../media/image772.png"/><Relationship Id="rId129" Type="http://schemas.openxmlformats.org/officeDocument/2006/relationships/customXml" Target="../ink/ink814.xml"/><Relationship Id="rId54" Type="http://schemas.openxmlformats.org/officeDocument/2006/relationships/customXml" Target="../ink/ink774.xml"/><Relationship Id="rId75" Type="http://schemas.openxmlformats.org/officeDocument/2006/relationships/image" Target="../media/image758.png"/><Relationship Id="rId96" Type="http://schemas.openxmlformats.org/officeDocument/2006/relationships/image" Target="../media/image767.png"/><Relationship Id="rId140" Type="http://schemas.openxmlformats.org/officeDocument/2006/relationships/customXml" Target="../ink/ink820.xml"/><Relationship Id="rId161" Type="http://schemas.openxmlformats.org/officeDocument/2006/relationships/image" Target="../media/image797.png"/><Relationship Id="rId182" Type="http://schemas.openxmlformats.org/officeDocument/2006/relationships/customXml" Target="../ink/ink843.xml"/><Relationship Id="rId6" Type="http://schemas.openxmlformats.org/officeDocument/2006/relationships/image" Target="../media/image726.png"/><Relationship Id="rId23" Type="http://schemas.openxmlformats.org/officeDocument/2006/relationships/customXml" Target="../ink/ink758.xml"/><Relationship Id="rId119" Type="http://schemas.openxmlformats.org/officeDocument/2006/relationships/customXml" Target="../ink/ink809.xml"/><Relationship Id="rId44" Type="http://schemas.openxmlformats.org/officeDocument/2006/relationships/image" Target="../media/image744.png"/><Relationship Id="rId65" Type="http://schemas.openxmlformats.org/officeDocument/2006/relationships/image" Target="../media/image754.png"/><Relationship Id="rId86" Type="http://schemas.openxmlformats.org/officeDocument/2006/relationships/customXml" Target="../ink/ink791.xml"/><Relationship Id="rId130" Type="http://schemas.openxmlformats.org/officeDocument/2006/relationships/customXml" Target="../ink/ink815.xml"/><Relationship Id="rId151" Type="http://schemas.openxmlformats.org/officeDocument/2006/relationships/customXml" Target="../ink/ink826.xml"/><Relationship Id="rId172" Type="http://schemas.openxmlformats.org/officeDocument/2006/relationships/customXml" Target="../ink/ink837.xml"/><Relationship Id="rId13" Type="http://schemas.openxmlformats.org/officeDocument/2006/relationships/customXml" Target="../ink/ink753.xml"/><Relationship Id="rId18" Type="http://schemas.openxmlformats.org/officeDocument/2006/relationships/image" Target="../media/image732.png"/><Relationship Id="rId39" Type="http://schemas.openxmlformats.org/officeDocument/2006/relationships/customXml" Target="../ink/ink766.xml"/><Relationship Id="rId109" Type="http://schemas.openxmlformats.org/officeDocument/2006/relationships/customXml" Target="../ink/ink804.xml"/><Relationship Id="rId34" Type="http://schemas.openxmlformats.org/officeDocument/2006/relationships/image" Target="../media/image739.png"/><Relationship Id="rId50" Type="http://schemas.openxmlformats.org/officeDocument/2006/relationships/customXml" Target="../ink/ink772.xml"/><Relationship Id="rId55" Type="http://schemas.openxmlformats.org/officeDocument/2006/relationships/image" Target="../media/image749.png"/><Relationship Id="rId76" Type="http://schemas.openxmlformats.org/officeDocument/2006/relationships/customXml" Target="../ink/ink785.xml"/><Relationship Id="rId97" Type="http://schemas.openxmlformats.org/officeDocument/2006/relationships/customXml" Target="../ink/ink797.xml"/><Relationship Id="rId104" Type="http://schemas.openxmlformats.org/officeDocument/2006/relationships/customXml" Target="../ink/ink801.xml"/><Relationship Id="rId120" Type="http://schemas.openxmlformats.org/officeDocument/2006/relationships/image" Target="../media/image778.png"/><Relationship Id="rId125" Type="http://schemas.openxmlformats.org/officeDocument/2006/relationships/customXml" Target="../ink/ink812.xml"/><Relationship Id="rId141" Type="http://schemas.openxmlformats.org/officeDocument/2006/relationships/image" Target="../media/image788.png"/><Relationship Id="rId146" Type="http://schemas.openxmlformats.org/officeDocument/2006/relationships/customXml" Target="../ink/ink823.xml"/><Relationship Id="rId167" Type="http://schemas.openxmlformats.org/officeDocument/2006/relationships/image" Target="../media/image800.png"/><Relationship Id="rId7" Type="http://schemas.openxmlformats.org/officeDocument/2006/relationships/customXml" Target="../ink/ink750.xml"/><Relationship Id="rId71" Type="http://schemas.openxmlformats.org/officeDocument/2006/relationships/image" Target="../media/image13.png"/><Relationship Id="rId92" Type="http://schemas.openxmlformats.org/officeDocument/2006/relationships/customXml" Target="../ink/ink794.xml"/><Relationship Id="rId162" Type="http://schemas.openxmlformats.org/officeDocument/2006/relationships/customXml" Target="../ink/ink832.xml"/><Relationship Id="rId183" Type="http://schemas.openxmlformats.org/officeDocument/2006/relationships/image" Target="../media/image807.png"/><Relationship Id="rId2" Type="http://schemas.openxmlformats.org/officeDocument/2006/relationships/image" Target="../media/image5100.png"/><Relationship Id="rId29" Type="http://schemas.openxmlformats.org/officeDocument/2006/relationships/customXml" Target="../ink/ink761.xml"/><Relationship Id="rId24" Type="http://schemas.openxmlformats.org/officeDocument/2006/relationships/image" Target="../media/image735.png"/><Relationship Id="rId40" Type="http://schemas.openxmlformats.org/officeDocument/2006/relationships/image" Target="../media/image742.png"/><Relationship Id="rId45" Type="http://schemas.openxmlformats.org/officeDocument/2006/relationships/customXml" Target="../ink/ink769.xml"/><Relationship Id="rId66" Type="http://schemas.openxmlformats.org/officeDocument/2006/relationships/customXml" Target="../ink/ink780.xml"/><Relationship Id="rId87" Type="http://schemas.openxmlformats.org/officeDocument/2006/relationships/image" Target="../media/image763.png"/><Relationship Id="rId110" Type="http://schemas.openxmlformats.org/officeDocument/2006/relationships/image" Target="../media/image773.png"/><Relationship Id="rId115" Type="http://schemas.openxmlformats.org/officeDocument/2006/relationships/customXml" Target="../ink/ink807.xml"/><Relationship Id="rId131" Type="http://schemas.openxmlformats.org/officeDocument/2006/relationships/image" Target="../media/image783.png"/><Relationship Id="rId136" Type="http://schemas.openxmlformats.org/officeDocument/2006/relationships/customXml" Target="../ink/ink818.xml"/><Relationship Id="rId157" Type="http://schemas.openxmlformats.org/officeDocument/2006/relationships/customXml" Target="../ink/ink829.xml"/><Relationship Id="rId178" Type="http://schemas.openxmlformats.org/officeDocument/2006/relationships/image" Target="../media/image805.png"/><Relationship Id="rId61" Type="http://schemas.openxmlformats.org/officeDocument/2006/relationships/image" Target="../media/image752.png"/><Relationship Id="rId82" Type="http://schemas.openxmlformats.org/officeDocument/2006/relationships/customXml" Target="../ink/ink789.xml"/><Relationship Id="rId152" Type="http://schemas.openxmlformats.org/officeDocument/2006/relationships/image" Target="../media/image793.png"/><Relationship Id="rId173" Type="http://schemas.openxmlformats.org/officeDocument/2006/relationships/customXml" Target="../ink/ink838.xml"/><Relationship Id="rId19" Type="http://schemas.openxmlformats.org/officeDocument/2006/relationships/customXml" Target="../ink/ink756.xml"/><Relationship Id="rId14" Type="http://schemas.openxmlformats.org/officeDocument/2006/relationships/image" Target="../media/image730.png"/><Relationship Id="rId30" Type="http://schemas.openxmlformats.org/officeDocument/2006/relationships/image" Target="../media/image738.png"/><Relationship Id="rId35" Type="http://schemas.openxmlformats.org/officeDocument/2006/relationships/customXml" Target="../ink/ink764.xml"/><Relationship Id="rId56" Type="http://schemas.openxmlformats.org/officeDocument/2006/relationships/customXml" Target="../ink/ink775.xml"/><Relationship Id="rId77" Type="http://schemas.openxmlformats.org/officeDocument/2006/relationships/image" Target="../media/image759.png"/><Relationship Id="rId100" Type="http://schemas.openxmlformats.org/officeDocument/2006/relationships/image" Target="../media/image769.png"/><Relationship Id="rId105" Type="http://schemas.openxmlformats.org/officeDocument/2006/relationships/image" Target="../media/image771.png"/><Relationship Id="rId126" Type="http://schemas.openxmlformats.org/officeDocument/2006/relationships/image" Target="../media/image781.png"/><Relationship Id="rId147" Type="http://schemas.openxmlformats.org/officeDocument/2006/relationships/customXml" Target="../ink/ink824.xml"/><Relationship Id="rId168" Type="http://schemas.openxmlformats.org/officeDocument/2006/relationships/customXml" Target="../ink/ink835.xml"/><Relationship Id="rId8" Type="http://schemas.openxmlformats.org/officeDocument/2006/relationships/image" Target="../media/image727.png"/><Relationship Id="rId51" Type="http://schemas.openxmlformats.org/officeDocument/2006/relationships/image" Target="../media/image747.png"/><Relationship Id="rId72" Type="http://schemas.openxmlformats.org/officeDocument/2006/relationships/customXml" Target="../ink/ink783.xml"/><Relationship Id="rId93" Type="http://schemas.openxmlformats.org/officeDocument/2006/relationships/customXml" Target="../ink/ink795.xml"/><Relationship Id="rId98" Type="http://schemas.openxmlformats.org/officeDocument/2006/relationships/image" Target="../media/image768.png"/><Relationship Id="rId121" Type="http://schemas.openxmlformats.org/officeDocument/2006/relationships/customXml" Target="../ink/ink810.xml"/><Relationship Id="rId142" Type="http://schemas.openxmlformats.org/officeDocument/2006/relationships/customXml" Target="../ink/ink821.xml"/><Relationship Id="rId163" Type="http://schemas.openxmlformats.org/officeDocument/2006/relationships/image" Target="../media/image798.png"/><Relationship Id="rId184" Type="http://schemas.openxmlformats.org/officeDocument/2006/relationships/customXml" Target="../ink/ink844.xml"/><Relationship Id="rId3" Type="http://schemas.openxmlformats.org/officeDocument/2006/relationships/customXml" Target="../ink/ink748.xml"/><Relationship Id="rId25" Type="http://schemas.openxmlformats.org/officeDocument/2006/relationships/customXml" Target="../ink/ink759.xml"/><Relationship Id="rId46" Type="http://schemas.openxmlformats.org/officeDocument/2006/relationships/image" Target="../media/image745.png"/><Relationship Id="rId67" Type="http://schemas.openxmlformats.org/officeDocument/2006/relationships/image" Target="../media/image755.png"/><Relationship Id="rId116" Type="http://schemas.openxmlformats.org/officeDocument/2006/relationships/image" Target="../media/image776.png"/><Relationship Id="rId137" Type="http://schemas.openxmlformats.org/officeDocument/2006/relationships/image" Target="../media/image786.png"/><Relationship Id="rId158" Type="http://schemas.openxmlformats.org/officeDocument/2006/relationships/customXml" Target="../ink/ink830.xml"/><Relationship Id="rId20" Type="http://schemas.openxmlformats.org/officeDocument/2006/relationships/image" Target="../media/image733.png"/><Relationship Id="rId41" Type="http://schemas.openxmlformats.org/officeDocument/2006/relationships/customXml" Target="../ink/ink767.xml"/><Relationship Id="rId62" Type="http://schemas.openxmlformats.org/officeDocument/2006/relationships/customXml" Target="../ink/ink778.xml"/><Relationship Id="rId83" Type="http://schemas.openxmlformats.org/officeDocument/2006/relationships/image" Target="../media/image761.png"/><Relationship Id="rId88" Type="http://schemas.openxmlformats.org/officeDocument/2006/relationships/customXml" Target="../ink/ink792.xml"/><Relationship Id="rId111" Type="http://schemas.openxmlformats.org/officeDocument/2006/relationships/customXml" Target="../ink/ink805.xml"/><Relationship Id="rId132" Type="http://schemas.openxmlformats.org/officeDocument/2006/relationships/customXml" Target="../ink/ink816.xml"/><Relationship Id="rId153" Type="http://schemas.openxmlformats.org/officeDocument/2006/relationships/customXml" Target="../ink/ink827.xml"/><Relationship Id="rId174" Type="http://schemas.openxmlformats.org/officeDocument/2006/relationships/image" Target="../media/image803.png"/><Relationship Id="rId179" Type="http://schemas.openxmlformats.org/officeDocument/2006/relationships/customXml" Target="../ink/ink841.xml"/><Relationship Id="rId15" Type="http://schemas.openxmlformats.org/officeDocument/2006/relationships/customXml" Target="../ink/ink754.xml"/><Relationship Id="rId36" Type="http://schemas.openxmlformats.org/officeDocument/2006/relationships/image" Target="../media/image740.png"/><Relationship Id="rId57" Type="http://schemas.openxmlformats.org/officeDocument/2006/relationships/image" Target="../media/image750.png"/><Relationship Id="rId106" Type="http://schemas.openxmlformats.org/officeDocument/2006/relationships/customXml" Target="../ink/ink802.xml"/><Relationship Id="rId127" Type="http://schemas.openxmlformats.org/officeDocument/2006/relationships/customXml" Target="../ink/ink813.xml"/><Relationship Id="rId10" Type="http://schemas.openxmlformats.org/officeDocument/2006/relationships/image" Target="../media/image728.png"/><Relationship Id="rId31" Type="http://schemas.openxmlformats.org/officeDocument/2006/relationships/customXml" Target="../ink/ink762.xml"/><Relationship Id="rId52" Type="http://schemas.openxmlformats.org/officeDocument/2006/relationships/customXml" Target="../ink/ink773.xml"/><Relationship Id="rId73" Type="http://schemas.openxmlformats.org/officeDocument/2006/relationships/image" Target="../media/image757.png"/><Relationship Id="rId78" Type="http://schemas.openxmlformats.org/officeDocument/2006/relationships/customXml" Target="../ink/ink786.xml"/><Relationship Id="rId94" Type="http://schemas.openxmlformats.org/officeDocument/2006/relationships/image" Target="../media/image766.png"/><Relationship Id="rId99" Type="http://schemas.openxmlformats.org/officeDocument/2006/relationships/customXml" Target="../ink/ink798.xml"/><Relationship Id="rId101" Type="http://schemas.openxmlformats.org/officeDocument/2006/relationships/customXml" Target="../ink/ink799.xml"/><Relationship Id="rId122" Type="http://schemas.openxmlformats.org/officeDocument/2006/relationships/image" Target="../media/image779.png"/><Relationship Id="rId143" Type="http://schemas.openxmlformats.org/officeDocument/2006/relationships/image" Target="../media/image789.png"/><Relationship Id="rId148" Type="http://schemas.openxmlformats.org/officeDocument/2006/relationships/image" Target="../media/image791.png"/><Relationship Id="rId164" Type="http://schemas.openxmlformats.org/officeDocument/2006/relationships/customXml" Target="../ink/ink833.xml"/><Relationship Id="rId169" Type="http://schemas.openxmlformats.org/officeDocument/2006/relationships/image" Target="../media/image801.png"/><Relationship Id="rId185" Type="http://schemas.openxmlformats.org/officeDocument/2006/relationships/image" Target="../media/image808.png"/><Relationship Id="rId4" Type="http://schemas.openxmlformats.org/officeDocument/2006/relationships/image" Target="../media/image725.png"/><Relationship Id="rId9" Type="http://schemas.openxmlformats.org/officeDocument/2006/relationships/customXml" Target="../ink/ink751.xml"/><Relationship Id="rId180" Type="http://schemas.openxmlformats.org/officeDocument/2006/relationships/image" Target="../media/image806.png"/><Relationship Id="rId26" Type="http://schemas.openxmlformats.org/officeDocument/2006/relationships/image" Target="../media/image736.png"/><Relationship Id="rId47" Type="http://schemas.openxmlformats.org/officeDocument/2006/relationships/customXml" Target="../ink/ink770.xml"/><Relationship Id="rId68" Type="http://schemas.openxmlformats.org/officeDocument/2006/relationships/customXml" Target="../ink/ink781.xml"/><Relationship Id="rId89" Type="http://schemas.openxmlformats.org/officeDocument/2006/relationships/image" Target="../media/image764.png"/><Relationship Id="rId112" Type="http://schemas.openxmlformats.org/officeDocument/2006/relationships/image" Target="../media/image774.png"/><Relationship Id="rId133" Type="http://schemas.openxmlformats.org/officeDocument/2006/relationships/image" Target="../media/image784.png"/><Relationship Id="rId154" Type="http://schemas.openxmlformats.org/officeDocument/2006/relationships/image" Target="../media/image794.png"/><Relationship Id="rId175" Type="http://schemas.openxmlformats.org/officeDocument/2006/relationships/customXml" Target="../ink/ink839.xml"/><Relationship Id="rId16" Type="http://schemas.openxmlformats.org/officeDocument/2006/relationships/image" Target="../media/image731.png"/><Relationship Id="rId37" Type="http://schemas.openxmlformats.org/officeDocument/2006/relationships/customXml" Target="../ink/ink765.xml"/><Relationship Id="rId58" Type="http://schemas.openxmlformats.org/officeDocument/2006/relationships/customXml" Target="../ink/ink776.xml"/><Relationship Id="rId79" Type="http://schemas.openxmlformats.org/officeDocument/2006/relationships/customXml" Target="../ink/ink787.xml"/><Relationship Id="rId102" Type="http://schemas.openxmlformats.org/officeDocument/2006/relationships/image" Target="../media/image770.png"/><Relationship Id="rId123" Type="http://schemas.openxmlformats.org/officeDocument/2006/relationships/customXml" Target="../ink/ink811.xml"/><Relationship Id="rId144" Type="http://schemas.openxmlformats.org/officeDocument/2006/relationships/customXml" Target="../ink/ink822.xml"/><Relationship Id="rId90" Type="http://schemas.openxmlformats.org/officeDocument/2006/relationships/customXml" Target="../ink/ink793.xml"/><Relationship Id="rId165" Type="http://schemas.openxmlformats.org/officeDocument/2006/relationships/image" Target="../media/image799.png"/><Relationship Id="rId186" Type="http://schemas.openxmlformats.org/officeDocument/2006/relationships/customXml" Target="../ink/ink845.xml"/><Relationship Id="rId27" Type="http://schemas.openxmlformats.org/officeDocument/2006/relationships/customXml" Target="../ink/ink760.xml"/><Relationship Id="rId48" Type="http://schemas.openxmlformats.org/officeDocument/2006/relationships/customXml" Target="../ink/ink771.xml"/><Relationship Id="rId69" Type="http://schemas.openxmlformats.org/officeDocument/2006/relationships/image" Target="../media/image756.png"/><Relationship Id="rId113" Type="http://schemas.openxmlformats.org/officeDocument/2006/relationships/customXml" Target="../ink/ink806.xml"/><Relationship Id="rId134" Type="http://schemas.openxmlformats.org/officeDocument/2006/relationships/customXml" Target="../ink/ink817.xml"/><Relationship Id="rId80" Type="http://schemas.openxmlformats.org/officeDocument/2006/relationships/image" Target="../media/image760.png"/><Relationship Id="rId155" Type="http://schemas.openxmlformats.org/officeDocument/2006/relationships/customXml" Target="../ink/ink828.xml"/><Relationship Id="rId176" Type="http://schemas.openxmlformats.org/officeDocument/2006/relationships/image" Target="../media/image804.png"/><Relationship Id="rId17" Type="http://schemas.openxmlformats.org/officeDocument/2006/relationships/customXml" Target="../ink/ink755.xml"/><Relationship Id="rId38" Type="http://schemas.openxmlformats.org/officeDocument/2006/relationships/image" Target="../media/image741.png"/><Relationship Id="rId59" Type="http://schemas.openxmlformats.org/officeDocument/2006/relationships/image" Target="../media/image751.png"/><Relationship Id="rId103" Type="http://schemas.openxmlformats.org/officeDocument/2006/relationships/customXml" Target="../ink/ink800.xml"/><Relationship Id="rId124" Type="http://schemas.openxmlformats.org/officeDocument/2006/relationships/image" Target="../media/image780.png"/><Relationship Id="rId70" Type="http://schemas.openxmlformats.org/officeDocument/2006/relationships/customXml" Target="../ink/ink782.xml"/><Relationship Id="rId91" Type="http://schemas.openxmlformats.org/officeDocument/2006/relationships/image" Target="../media/image765.png"/><Relationship Id="rId145" Type="http://schemas.openxmlformats.org/officeDocument/2006/relationships/image" Target="../media/image790.png"/><Relationship Id="rId166" Type="http://schemas.openxmlformats.org/officeDocument/2006/relationships/customXml" Target="../ink/ink834.xml"/><Relationship Id="rId187" Type="http://schemas.openxmlformats.org/officeDocument/2006/relationships/image" Target="../media/image809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737.png"/><Relationship Id="rId49" Type="http://schemas.openxmlformats.org/officeDocument/2006/relationships/image" Target="../media/image746.png"/><Relationship Id="rId114" Type="http://schemas.openxmlformats.org/officeDocument/2006/relationships/image" Target="../media/image775.png"/><Relationship Id="rId60" Type="http://schemas.openxmlformats.org/officeDocument/2006/relationships/customXml" Target="../ink/ink777.xml"/><Relationship Id="rId81" Type="http://schemas.openxmlformats.org/officeDocument/2006/relationships/customXml" Target="../ink/ink788.xml"/><Relationship Id="rId135" Type="http://schemas.openxmlformats.org/officeDocument/2006/relationships/image" Target="../media/image785.png"/><Relationship Id="rId156" Type="http://schemas.openxmlformats.org/officeDocument/2006/relationships/image" Target="../media/image795.png"/><Relationship Id="rId177" Type="http://schemas.openxmlformats.org/officeDocument/2006/relationships/customXml" Target="../ink/ink84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5.png"/><Relationship Id="rId18" Type="http://schemas.openxmlformats.org/officeDocument/2006/relationships/customXml" Target="../ink/ink853.xml"/><Relationship Id="rId26" Type="http://schemas.openxmlformats.org/officeDocument/2006/relationships/customXml" Target="../ink/ink857.xml"/><Relationship Id="rId39" Type="http://schemas.openxmlformats.org/officeDocument/2006/relationships/image" Target="../media/image828.png"/><Relationship Id="rId21" Type="http://schemas.openxmlformats.org/officeDocument/2006/relationships/image" Target="../media/image819.png"/><Relationship Id="rId34" Type="http://schemas.openxmlformats.org/officeDocument/2006/relationships/customXml" Target="../ink/ink861.xml"/><Relationship Id="rId7" Type="http://schemas.openxmlformats.org/officeDocument/2006/relationships/image" Target="../media/image812.png"/><Relationship Id="rId12" Type="http://schemas.openxmlformats.org/officeDocument/2006/relationships/customXml" Target="../ink/ink850.xml"/><Relationship Id="rId17" Type="http://schemas.openxmlformats.org/officeDocument/2006/relationships/image" Target="../media/image817.png"/><Relationship Id="rId25" Type="http://schemas.openxmlformats.org/officeDocument/2006/relationships/image" Target="../media/image821.png"/><Relationship Id="rId33" Type="http://schemas.openxmlformats.org/officeDocument/2006/relationships/image" Target="../media/image825.png"/><Relationship Id="rId38" Type="http://schemas.openxmlformats.org/officeDocument/2006/relationships/customXml" Target="../ink/ink863.xml"/><Relationship Id="rId2" Type="http://schemas.openxmlformats.org/officeDocument/2006/relationships/image" Target="../media/image6100.png"/><Relationship Id="rId16" Type="http://schemas.openxmlformats.org/officeDocument/2006/relationships/customXml" Target="../ink/ink852.xml"/><Relationship Id="rId20" Type="http://schemas.openxmlformats.org/officeDocument/2006/relationships/customXml" Target="../ink/ink854.xml"/><Relationship Id="rId29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7.xml"/><Relationship Id="rId11" Type="http://schemas.openxmlformats.org/officeDocument/2006/relationships/image" Target="../media/image814.png"/><Relationship Id="rId24" Type="http://schemas.openxmlformats.org/officeDocument/2006/relationships/customXml" Target="../ink/ink856.xml"/><Relationship Id="rId32" Type="http://schemas.openxmlformats.org/officeDocument/2006/relationships/customXml" Target="../ink/ink860.xml"/><Relationship Id="rId37" Type="http://schemas.openxmlformats.org/officeDocument/2006/relationships/image" Target="../media/image827.png"/><Relationship Id="rId5" Type="http://schemas.openxmlformats.org/officeDocument/2006/relationships/image" Target="../media/image811.png"/><Relationship Id="rId15" Type="http://schemas.openxmlformats.org/officeDocument/2006/relationships/image" Target="../media/image816.png"/><Relationship Id="rId23" Type="http://schemas.openxmlformats.org/officeDocument/2006/relationships/image" Target="../media/image820.png"/><Relationship Id="rId28" Type="http://schemas.openxmlformats.org/officeDocument/2006/relationships/customXml" Target="../ink/ink858.xml"/><Relationship Id="rId36" Type="http://schemas.openxmlformats.org/officeDocument/2006/relationships/customXml" Target="../ink/ink862.xml"/><Relationship Id="rId10" Type="http://schemas.openxmlformats.org/officeDocument/2006/relationships/customXml" Target="../ink/ink849.xml"/><Relationship Id="rId19" Type="http://schemas.openxmlformats.org/officeDocument/2006/relationships/image" Target="../media/image818.png"/><Relationship Id="rId31" Type="http://schemas.openxmlformats.org/officeDocument/2006/relationships/image" Target="../media/image824.png"/><Relationship Id="rId4" Type="http://schemas.openxmlformats.org/officeDocument/2006/relationships/customXml" Target="../ink/ink846.xml"/><Relationship Id="rId9" Type="http://schemas.openxmlformats.org/officeDocument/2006/relationships/image" Target="../media/image813.png"/><Relationship Id="rId14" Type="http://schemas.openxmlformats.org/officeDocument/2006/relationships/customXml" Target="../ink/ink851.xml"/><Relationship Id="rId22" Type="http://schemas.openxmlformats.org/officeDocument/2006/relationships/customXml" Target="../ink/ink855.xml"/><Relationship Id="rId27" Type="http://schemas.openxmlformats.org/officeDocument/2006/relationships/image" Target="../media/image822.png"/><Relationship Id="rId30" Type="http://schemas.openxmlformats.org/officeDocument/2006/relationships/customXml" Target="../ink/ink859.xml"/><Relationship Id="rId35" Type="http://schemas.openxmlformats.org/officeDocument/2006/relationships/image" Target="../media/image826.png"/><Relationship Id="rId8" Type="http://schemas.openxmlformats.org/officeDocument/2006/relationships/customXml" Target="../ink/ink848.xml"/><Relationship Id="rId3" Type="http://schemas.openxmlformats.org/officeDocument/2006/relationships/image" Target="../media/image81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6.xml"/><Relationship Id="rId21" Type="http://schemas.openxmlformats.org/officeDocument/2006/relationships/image" Target="../media/image838.png"/><Relationship Id="rId42" Type="http://schemas.openxmlformats.org/officeDocument/2006/relationships/customXml" Target="../ink/ink884.xml"/><Relationship Id="rId47" Type="http://schemas.openxmlformats.org/officeDocument/2006/relationships/image" Target="../media/image851.png"/><Relationship Id="rId63" Type="http://schemas.openxmlformats.org/officeDocument/2006/relationships/image" Target="../media/image858.png"/><Relationship Id="rId68" Type="http://schemas.openxmlformats.org/officeDocument/2006/relationships/customXml" Target="../ink/ink897.xml"/><Relationship Id="rId16" Type="http://schemas.openxmlformats.org/officeDocument/2006/relationships/customXml" Target="../ink/ink871.xml"/><Relationship Id="rId11" Type="http://schemas.openxmlformats.org/officeDocument/2006/relationships/image" Target="../media/image833.png"/><Relationship Id="rId32" Type="http://schemas.openxmlformats.org/officeDocument/2006/relationships/customXml" Target="../ink/ink879.xml"/><Relationship Id="rId37" Type="http://schemas.openxmlformats.org/officeDocument/2006/relationships/image" Target="../media/image846.png"/><Relationship Id="rId53" Type="http://schemas.openxmlformats.org/officeDocument/2006/relationships/image" Target="../media/image853.png"/><Relationship Id="rId58" Type="http://schemas.openxmlformats.org/officeDocument/2006/relationships/customXml" Target="../ink/ink892.xml"/><Relationship Id="rId74" Type="http://schemas.openxmlformats.org/officeDocument/2006/relationships/customXml" Target="../ink/ink900.xml"/><Relationship Id="rId79" Type="http://schemas.openxmlformats.org/officeDocument/2006/relationships/image" Target="../media/image866.png"/><Relationship Id="rId5" Type="http://schemas.openxmlformats.org/officeDocument/2006/relationships/image" Target="../media/image830.png"/><Relationship Id="rId61" Type="http://schemas.openxmlformats.org/officeDocument/2006/relationships/image" Target="../media/image857.png"/><Relationship Id="rId82" Type="http://schemas.openxmlformats.org/officeDocument/2006/relationships/customXml" Target="../ink/ink904.xml"/><Relationship Id="rId19" Type="http://schemas.openxmlformats.org/officeDocument/2006/relationships/image" Target="../media/image837.png"/><Relationship Id="rId14" Type="http://schemas.openxmlformats.org/officeDocument/2006/relationships/customXml" Target="../ink/ink870.xml"/><Relationship Id="rId22" Type="http://schemas.openxmlformats.org/officeDocument/2006/relationships/customXml" Target="../ink/ink874.xml"/><Relationship Id="rId27" Type="http://schemas.openxmlformats.org/officeDocument/2006/relationships/image" Target="../media/image841.png"/><Relationship Id="rId30" Type="http://schemas.openxmlformats.org/officeDocument/2006/relationships/customXml" Target="../ink/ink878.xml"/><Relationship Id="rId35" Type="http://schemas.openxmlformats.org/officeDocument/2006/relationships/image" Target="../media/image845.png"/><Relationship Id="rId43" Type="http://schemas.openxmlformats.org/officeDocument/2006/relationships/image" Target="../media/image849.png"/><Relationship Id="rId48" Type="http://schemas.openxmlformats.org/officeDocument/2006/relationships/customXml" Target="../ink/ink887.xml"/><Relationship Id="rId56" Type="http://schemas.openxmlformats.org/officeDocument/2006/relationships/customXml" Target="../ink/ink891.xml"/><Relationship Id="rId64" Type="http://schemas.openxmlformats.org/officeDocument/2006/relationships/customXml" Target="../ink/ink895.xml"/><Relationship Id="rId69" Type="http://schemas.openxmlformats.org/officeDocument/2006/relationships/image" Target="../media/image861.png"/><Relationship Id="rId77" Type="http://schemas.openxmlformats.org/officeDocument/2006/relationships/image" Target="../media/image865.png"/><Relationship Id="rId8" Type="http://schemas.openxmlformats.org/officeDocument/2006/relationships/customXml" Target="../ink/ink867.xml"/><Relationship Id="rId51" Type="http://schemas.openxmlformats.org/officeDocument/2006/relationships/image" Target="../media/image852.png"/><Relationship Id="rId72" Type="http://schemas.openxmlformats.org/officeDocument/2006/relationships/customXml" Target="../ink/ink899.xml"/><Relationship Id="rId80" Type="http://schemas.openxmlformats.org/officeDocument/2006/relationships/customXml" Target="../ink/ink903.xml"/><Relationship Id="rId3" Type="http://schemas.openxmlformats.org/officeDocument/2006/relationships/image" Target="../media/image829.png"/><Relationship Id="rId12" Type="http://schemas.openxmlformats.org/officeDocument/2006/relationships/customXml" Target="../ink/ink869.xml"/><Relationship Id="rId17" Type="http://schemas.openxmlformats.org/officeDocument/2006/relationships/image" Target="../media/image836.png"/><Relationship Id="rId25" Type="http://schemas.openxmlformats.org/officeDocument/2006/relationships/image" Target="../media/image840.png"/><Relationship Id="rId33" Type="http://schemas.openxmlformats.org/officeDocument/2006/relationships/image" Target="../media/image844.png"/><Relationship Id="rId38" Type="http://schemas.openxmlformats.org/officeDocument/2006/relationships/customXml" Target="../ink/ink882.xml"/><Relationship Id="rId46" Type="http://schemas.openxmlformats.org/officeDocument/2006/relationships/customXml" Target="../ink/ink886.xml"/><Relationship Id="rId59" Type="http://schemas.openxmlformats.org/officeDocument/2006/relationships/image" Target="../media/image856.png"/><Relationship Id="rId67" Type="http://schemas.openxmlformats.org/officeDocument/2006/relationships/image" Target="../media/image860.png"/><Relationship Id="rId20" Type="http://schemas.openxmlformats.org/officeDocument/2006/relationships/customXml" Target="../ink/ink873.xml"/><Relationship Id="rId41" Type="http://schemas.openxmlformats.org/officeDocument/2006/relationships/image" Target="../media/image848.png"/><Relationship Id="rId54" Type="http://schemas.openxmlformats.org/officeDocument/2006/relationships/customXml" Target="../ink/ink890.xml"/><Relationship Id="rId62" Type="http://schemas.openxmlformats.org/officeDocument/2006/relationships/customXml" Target="../ink/ink894.xml"/><Relationship Id="rId70" Type="http://schemas.openxmlformats.org/officeDocument/2006/relationships/customXml" Target="../ink/ink898.xml"/><Relationship Id="rId75" Type="http://schemas.openxmlformats.org/officeDocument/2006/relationships/image" Target="../media/image864.png"/><Relationship Id="rId83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6.xml"/><Relationship Id="rId15" Type="http://schemas.openxmlformats.org/officeDocument/2006/relationships/image" Target="../media/image835.png"/><Relationship Id="rId23" Type="http://schemas.openxmlformats.org/officeDocument/2006/relationships/image" Target="../media/image839.png"/><Relationship Id="rId28" Type="http://schemas.openxmlformats.org/officeDocument/2006/relationships/customXml" Target="../ink/ink877.xml"/><Relationship Id="rId36" Type="http://schemas.openxmlformats.org/officeDocument/2006/relationships/customXml" Target="../ink/ink881.xml"/><Relationship Id="rId49" Type="http://schemas.openxmlformats.org/officeDocument/2006/relationships/image" Target="../media/image13.png"/><Relationship Id="rId57" Type="http://schemas.openxmlformats.org/officeDocument/2006/relationships/image" Target="../media/image855.png"/><Relationship Id="rId10" Type="http://schemas.openxmlformats.org/officeDocument/2006/relationships/customXml" Target="../ink/ink868.xml"/><Relationship Id="rId31" Type="http://schemas.openxmlformats.org/officeDocument/2006/relationships/image" Target="../media/image843.png"/><Relationship Id="rId44" Type="http://schemas.openxmlformats.org/officeDocument/2006/relationships/customXml" Target="../ink/ink885.xml"/><Relationship Id="rId52" Type="http://schemas.openxmlformats.org/officeDocument/2006/relationships/customXml" Target="../ink/ink889.xml"/><Relationship Id="rId60" Type="http://schemas.openxmlformats.org/officeDocument/2006/relationships/customXml" Target="../ink/ink893.xml"/><Relationship Id="rId65" Type="http://schemas.openxmlformats.org/officeDocument/2006/relationships/image" Target="../media/image859.png"/><Relationship Id="rId73" Type="http://schemas.openxmlformats.org/officeDocument/2006/relationships/image" Target="../media/image863.png"/><Relationship Id="rId78" Type="http://schemas.openxmlformats.org/officeDocument/2006/relationships/customXml" Target="../ink/ink902.xml"/><Relationship Id="rId81" Type="http://schemas.openxmlformats.org/officeDocument/2006/relationships/image" Target="../media/image867.png"/><Relationship Id="rId4" Type="http://schemas.openxmlformats.org/officeDocument/2006/relationships/customXml" Target="../ink/ink865.xml"/><Relationship Id="rId9" Type="http://schemas.openxmlformats.org/officeDocument/2006/relationships/image" Target="../media/image832.png"/><Relationship Id="rId13" Type="http://schemas.openxmlformats.org/officeDocument/2006/relationships/image" Target="../media/image834.png"/><Relationship Id="rId18" Type="http://schemas.openxmlformats.org/officeDocument/2006/relationships/customXml" Target="../ink/ink872.xml"/><Relationship Id="rId39" Type="http://schemas.openxmlformats.org/officeDocument/2006/relationships/image" Target="../media/image847.png"/><Relationship Id="rId34" Type="http://schemas.openxmlformats.org/officeDocument/2006/relationships/customXml" Target="../ink/ink880.xml"/><Relationship Id="rId50" Type="http://schemas.openxmlformats.org/officeDocument/2006/relationships/customXml" Target="../ink/ink888.xml"/><Relationship Id="rId55" Type="http://schemas.openxmlformats.org/officeDocument/2006/relationships/image" Target="../media/image854.png"/><Relationship Id="rId76" Type="http://schemas.openxmlformats.org/officeDocument/2006/relationships/customXml" Target="../ink/ink901.xml"/><Relationship Id="rId7" Type="http://schemas.openxmlformats.org/officeDocument/2006/relationships/image" Target="../media/image831.png"/><Relationship Id="rId71" Type="http://schemas.openxmlformats.org/officeDocument/2006/relationships/image" Target="../media/image862.png"/><Relationship Id="rId2" Type="http://schemas.openxmlformats.org/officeDocument/2006/relationships/customXml" Target="../ink/ink864.xml"/><Relationship Id="rId29" Type="http://schemas.openxmlformats.org/officeDocument/2006/relationships/image" Target="../media/image842.png"/><Relationship Id="rId24" Type="http://schemas.openxmlformats.org/officeDocument/2006/relationships/customXml" Target="../ink/ink875.xml"/><Relationship Id="rId40" Type="http://schemas.openxmlformats.org/officeDocument/2006/relationships/customXml" Target="../ink/ink883.xml"/><Relationship Id="rId45" Type="http://schemas.openxmlformats.org/officeDocument/2006/relationships/image" Target="../media/image850.png"/><Relationship Id="rId66" Type="http://schemas.openxmlformats.org/officeDocument/2006/relationships/customXml" Target="../ink/ink89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customXml" Target="../ink/ink90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5.png"/><Relationship Id="rId21" Type="http://schemas.openxmlformats.org/officeDocument/2006/relationships/customXml" Target="../ink/ink915.xml"/><Relationship Id="rId42" Type="http://schemas.openxmlformats.org/officeDocument/2006/relationships/image" Target="../media/image888.png"/><Relationship Id="rId63" Type="http://schemas.openxmlformats.org/officeDocument/2006/relationships/customXml" Target="../ink/ink936.xml"/><Relationship Id="rId84" Type="http://schemas.openxmlformats.org/officeDocument/2006/relationships/image" Target="../media/image909.png"/><Relationship Id="rId138" Type="http://schemas.openxmlformats.org/officeDocument/2006/relationships/image" Target="../media/image935.png"/><Relationship Id="rId159" Type="http://schemas.openxmlformats.org/officeDocument/2006/relationships/customXml" Target="../ink/ink985.xml"/><Relationship Id="rId170" Type="http://schemas.openxmlformats.org/officeDocument/2006/relationships/image" Target="../media/image951.png"/><Relationship Id="rId107" Type="http://schemas.openxmlformats.org/officeDocument/2006/relationships/customXml" Target="../ink/ink958.xml"/><Relationship Id="rId11" Type="http://schemas.openxmlformats.org/officeDocument/2006/relationships/customXml" Target="../ink/ink910.xml"/><Relationship Id="rId32" Type="http://schemas.openxmlformats.org/officeDocument/2006/relationships/image" Target="../media/image883.png"/><Relationship Id="rId53" Type="http://schemas.openxmlformats.org/officeDocument/2006/relationships/customXml" Target="../ink/ink931.xml"/><Relationship Id="rId74" Type="http://schemas.openxmlformats.org/officeDocument/2006/relationships/image" Target="../media/image904.png"/><Relationship Id="rId128" Type="http://schemas.openxmlformats.org/officeDocument/2006/relationships/image" Target="../media/image930.png"/><Relationship Id="rId149" Type="http://schemas.openxmlformats.org/officeDocument/2006/relationships/customXml" Target="../ink/ink980.xml"/><Relationship Id="rId5" Type="http://schemas.openxmlformats.org/officeDocument/2006/relationships/customXml" Target="../ink/ink907.xml"/><Relationship Id="rId95" Type="http://schemas.openxmlformats.org/officeDocument/2006/relationships/customXml" Target="../ink/ink952.xml"/><Relationship Id="rId160" Type="http://schemas.openxmlformats.org/officeDocument/2006/relationships/image" Target="../media/image946.png"/><Relationship Id="rId181" Type="http://schemas.openxmlformats.org/officeDocument/2006/relationships/customXml" Target="../ink/ink996.xml"/><Relationship Id="rId22" Type="http://schemas.openxmlformats.org/officeDocument/2006/relationships/image" Target="../media/image878.png"/><Relationship Id="rId43" Type="http://schemas.openxmlformats.org/officeDocument/2006/relationships/customXml" Target="../ink/ink926.xml"/><Relationship Id="rId64" Type="http://schemas.openxmlformats.org/officeDocument/2006/relationships/image" Target="../media/image899.png"/><Relationship Id="rId118" Type="http://schemas.openxmlformats.org/officeDocument/2006/relationships/customXml" Target="../ink/ink964.xml"/><Relationship Id="rId139" Type="http://schemas.openxmlformats.org/officeDocument/2006/relationships/customXml" Target="../ink/ink975.xml"/><Relationship Id="rId85" Type="http://schemas.openxmlformats.org/officeDocument/2006/relationships/customXml" Target="../ink/ink947.xml"/><Relationship Id="rId150" Type="http://schemas.openxmlformats.org/officeDocument/2006/relationships/image" Target="../media/image941.png"/><Relationship Id="rId171" Type="http://schemas.openxmlformats.org/officeDocument/2006/relationships/customXml" Target="../ink/ink991.xml"/><Relationship Id="rId12" Type="http://schemas.openxmlformats.org/officeDocument/2006/relationships/image" Target="../media/image874.png"/><Relationship Id="rId33" Type="http://schemas.openxmlformats.org/officeDocument/2006/relationships/customXml" Target="../ink/ink921.xml"/><Relationship Id="rId108" Type="http://schemas.openxmlformats.org/officeDocument/2006/relationships/customXml" Target="../ink/ink959.xml"/><Relationship Id="rId129" Type="http://schemas.openxmlformats.org/officeDocument/2006/relationships/customXml" Target="../ink/ink970.xml"/><Relationship Id="rId54" Type="http://schemas.openxmlformats.org/officeDocument/2006/relationships/image" Target="../media/image894.png"/><Relationship Id="rId75" Type="http://schemas.openxmlformats.org/officeDocument/2006/relationships/customXml" Target="../ink/ink942.xml"/><Relationship Id="rId96" Type="http://schemas.openxmlformats.org/officeDocument/2006/relationships/image" Target="../media/image915.png"/><Relationship Id="rId140" Type="http://schemas.openxmlformats.org/officeDocument/2006/relationships/image" Target="../media/image936.png"/><Relationship Id="rId161" Type="http://schemas.openxmlformats.org/officeDocument/2006/relationships/customXml" Target="../ink/ink986.xml"/><Relationship Id="rId182" Type="http://schemas.openxmlformats.org/officeDocument/2006/relationships/image" Target="../media/image957.png"/><Relationship Id="rId6" Type="http://schemas.openxmlformats.org/officeDocument/2006/relationships/image" Target="../media/image871.png"/><Relationship Id="rId23" Type="http://schemas.openxmlformats.org/officeDocument/2006/relationships/customXml" Target="../ink/ink916.xml"/><Relationship Id="rId119" Type="http://schemas.openxmlformats.org/officeDocument/2006/relationships/image" Target="../media/image926.png"/><Relationship Id="rId44" Type="http://schemas.openxmlformats.org/officeDocument/2006/relationships/image" Target="../media/image889.png"/><Relationship Id="rId60" Type="http://schemas.openxmlformats.org/officeDocument/2006/relationships/image" Target="../media/image897.png"/><Relationship Id="rId65" Type="http://schemas.openxmlformats.org/officeDocument/2006/relationships/customXml" Target="../ink/ink937.xml"/><Relationship Id="rId81" Type="http://schemas.openxmlformats.org/officeDocument/2006/relationships/customXml" Target="../ink/ink945.xml"/><Relationship Id="rId86" Type="http://schemas.openxmlformats.org/officeDocument/2006/relationships/image" Target="../media/image910.png"/><Relationship Id="rId130" Type="http://schemas.openxmlformats.org/officeDocument/2006/relationships/image" Target="../media/image931.png"/><Relationship Id="rId135" Type="http://schemas.openxmlformats.org/officeDocument/2006/relationships/customXml" Target="../ink/ink973.xml"/><Relationship Id="rId151" Type="http://schemas.openxmlformats.org/officeDocument/2006/relationships/customXml" Target="../ink/ink981.xml"/><Relationship Id="rId156" Type="http://schemas.openxmlformats.org/officeDocument/2006/relationships/image" Target="../media/image944.png"/><Relationship Id="rId177" Type="http://schemas.openxmlformats.org/officeDocument/2006/relationships/customXml" Target="../ink/ink994.xml"/><Relationship Id="rId172" Type="http://schemas.openxmlformats.org/officeDocument/2006/relationships/image" Target="../media/image952.png"/><Relationship Id="rId13" Type="http://schemas.openxmlformats.org/officeDocument/2006/relationships/customXml" Target="../ink/ink911.xml"/><Relationship Id="rId18" Type="http://schemas.openxmlformats.org/officeDocument/2006/relationships/image" Target="../media/image877.png"/><Relationship Id="rId39" Type="http://schemas.openxmlformats.org/officeDocument/2006/relationships/customXml" Target="../ink/ink924.xml"/><Relationship Id="rId109" Type="http://schemas.openxmlformats.org/officeDocument/2006/relationships/image" Target="../media/image921.png"/><Relationship Id="rId34" Type="http://schemas.openxmlformats.org/officeDocument/2006/relationships/image" Target="../media/image884.png"/><Relationship Id="rId50" Type="http://schemas.openxmlformats.org/officeDocument/2006/relationships/image" Target="../media/image892.png"/><Relationship Id="rId55" Type="http://schemas.openxmlformats.org/officeDocument/2006/relationships/customXml" Target="../ink/ink932.xml"/><Relationship Id="rId76" Type="http://schemas.openxmlformats.org/officeDocument/2006/relationships/image" Target="../media/image905.png"/><Relationship Id="rId97" Type="http://schemas.openxmlformats.org/officeDocument/2006/relationships/customXml" Target="../ink/ink953.xml"/><Relationship Id="rId104" Type="http://schemas.openxmlformats.org/officeDocument/2006/relationships/image" Target="../media/image919.png"/><Relationship Id="rId120" Type="http://schemas.openxmlformats.org/officeDocument/2006/relationships/customXml" Target="../ink/ink965.xml"/><Relationship Id="rId125" Type="http://schemas.openxmlformats.org/officeDocument/2006/relationships/customXml" Target="../ink/ink968.xml"/><Relationship Id="rId141" Type="http://schemas.openxmlformats.org/officeDocument/2006/relationships/customXml" Target="../ink/ink976.xml"/><Relationship Id="rId146" Type="http://schemas.openxmlformats.org/officeDocument/2006/relationships/image" Target="../media/image939.png"/><Relationship Id="rId167" Type="http://schemas.openxmlformats.org/officeDocument/2006/relationships/customXml" Target="../ink/ink989.xml"/><Relationship Id="rId7" Type="http://schemas.openxmlformats.org/officeDocument/2006/relationships/customXml" Target="../ink/ink908.xml"/><Relationship Id="rId71" Type="http://schemas.openxmlformats.org/officeDocument/2006/relationships/customXml" Target="../ink/ink940.xml"/><Relationship Id="rId92" Type="http://schemas.openxmlformats.org/officeDocument/2006/relationships/image" Target="../media/image913.png"/><Relationship Id="rId162" Type="http://schemas.openxmlformats.org/officeDocument/2006/relationships/image" Target="../media/image947.png"/><Relationship Id="rId183" Type="http://schemas.openxmlformats.org/officeDocument/2006/relationships/customXml" Target="../ink/ink997.xml"/><Relationship Id="rId2" Type="http://schemas.openxmlformats.org/officeDocument/2006/relationships/image" Target="../media/image870.png"/><Relationship Id="rId29" Type="http://schemas.openxmlformats.org/officeDocument/2006/relationships/customXml" Target="../ink/ink919.xml"/><Relationship Id="rId24" Type="http://schemas.openxmlformats.org/officeDocument/2006/relationships/image" Target="../media/image879.png"/><Relationship Id="rId40" Type="http://schemas.openxmlformats.org/officeDocument/2006/relationships/image" Target="../media/image887.png"/><Relationship Id="rId45" Type="http://schemas.openxmlformats.org/officeDocument/2006/relationships/customXml" Target="../ink/ink927.xml"/><Relationship Id="rId66" Type="http://schemas.openxmlformats.org/officeDocument/2006/relationships/image" Target="../media/image900.png"/><Relationship Id="rId87" Type="http://schemas.openxmlformats.org/officeDocument/2006/relationships/customXml" Target="../ink/ink948.xml"/><Relationship Id="rId110" Type="http://schemas.openxmlformats.org/officeDocument/2006/relationships/customXml" Target="../ink/ink960.xml"/><Relationship Id="rId115" Type="http://schemas.openxmlformats.org/officeDocument/2006/relationships/image" Target="../media/image924.png"/><Relationship Id="rId131" Type="http://schemas.openxmlformats.org/officeDocument/2006/relationships/customXml" Target="../ink/ink971.xml"/><Relationship Id="rId136" Type="http://schemas.openxmlformats.org/officeDocument/2006/relationships/image" Target="../media/image934.png"/><Relationship Id="rId157" Type="http://schemas.openxmlformats.org/officeDocument/2006/relationships/customXml" Target="../ink/ink984.xml"/><Relationship Id="rId178" Type="http://schemas.openxmlformats.org/officeDocument/2006/relationships/image" Target="../media/image955.png"/><Relationship Id="rId61" Type="http://schemas.openxmlformats.org/officeDocument/2006/relationships/customXml" Target="../ink/ink935.xml"/><Relationship Id="rId82" Type="http://schemas.openxmlformats.org/officeDocument/2006/relationships/image" Target="../media/image908.png"/><Relationship Id="rId152" Type="http://schemas.openxmlformats.org/officeDocument/2006/relationships/image" Target="../media/image942.png"/><Relationship Id="rId173" Type="http://schemas.openxmlformats.org/officeDocument/2006/relationships/customXml" Target="../ink/ink992.xml"/><Relationship Id="rId19" Type="http://schemas.openxmlformats.org/officeDocument/2006/relationships/customXml" Target="../ink/ink914.xml"/><Relationship Id="rId14" Type="http://schemas.openxmlformats.org/officeDocument/2006/relationships/image" Target="../media/image875.png"/><Relationship Id="rId30" Type="http://schemas.openxmlformats.org/officeDocument/2006/relationships/image" Target="../media/image882.png"/><Relationship Id="rId35" Type="http://schemas.openxmlformats.org/officeDocument/2006/relationships/customXml" Target="../ink/ink922.xml"/><Relationship Id="rId56" Type="http://schemas.openxmlformats.org/officeDocument/2006/relationships/image" Target="../media/image895.png"/><Relationship Id="rId77" Type="http://schemas.openxmlformats.org/officeDocument/2006/relationships/customXml" Target="../ink/ink943.xml"/><Relationship Id="rId100" Type="http://schemas.openxmlformats.org/officeDocument/2006/relationships/image" Target="../media/image917.png"/><Relationship Id="rId105" Type="http://schemas.openxmlformats.org/officeDocument/2006/relationships/customXml" Target="../ink/ink957.xml"/><Relationship Id="rId126" Type="http://schemas.openxmlformats.org/officeDocument/2006/relationships/image" Target="../media/image929.png"/><Relationship Id="rId147" Type="http://schemas.openxmlformats.org/officeDocument/2006/relationships/customXml" Target="../ink/ink979.xml"/><Relationship Id="rId168" Type="http://schemas.openxmlformats.org/officeDocument/2006/relationships/image" Target="../media/image950.png"/><Relationship Id="rId8" Type="http://schemas.openxmlformats.org/officeDocument/2006/relationships/image" Target="../media/image872.png"/><Relationship Id="rId51" Type="http://schemas.openxmlformats.org/officeDocument/2006/relationships/customXml" Target="../ink/ink930.xml"/><Relationship Id="rId72" Type="http://schemas.openxmlformats.org/officeDocument/2006/relationships/image" Target="../media/image903.png"/><Relationship Id="rId93" Type="http://schemas.openxmlformats.org/officeDocument/2006/relationships/customXml" Target="../ink/ink951.xml"/><Relationship Id="rId98" Type="http://schemas.openxmlformats.org/officeDocument/2006/relationships/image" Target="../media/image916.png"/><Relationship Id="rId121" Type="http://schemas.openxmlformats.org/officeDocument/2006/relationships/customXml" Target="../ink/ink966.xml"/><Relationship Id="rId142" Type="http://schemas.openxmlformats.org/officeDocument/2006/relationships/image" Target="../media/image937.png"/><Relationship Id="rId163" Type="http://schemas.openxmlformats.org/officeDocument/2006/relationships/customXml" Target="../ink/ink987.xml"/><Relationship Id="rId184" Type="http://schemas.openxmlformats.org/officeDocument/2006/relationships/image" Target="../media/image958.png"/><Relationship Id="rId3" Type="http://schemas.openxmlformats.org/officeDocument/2006/relationships/customXml" Target="../ink/ink906.xml"/><Relationship Id="rId25" Type="http://schemas.openxmlformats.org/officeDocument/2006/relationships/customXml" Target="../ink/ink917.xml"/><Relationship Id="rId46" Type="http://schemas.openxmlformats.org/officeDocument/2006/relationships/image" Target="../media/image890.png"/><Relationship Id="rId67" Type="http://schemas.openxmlformats.org/officeDocument/2006/relationships/customXml" Target="../ink/ink938.xml"/><Relationship Id="rId116" Type="http://schemas.openxmlformats.org/officeDocument/2006/relationships/customXml" Target="../ink/ink963.xml"/><Relationship Id="rId137" Type="http://schemas.openxmlformats.org/officeDocument/2006/relationships/customXml" Target="../ink/ink974.xml"/><Relationship Id="rId158" Type="http://schemas.openxmlformats.org/officeDocument/2006/relationships/image" Target="../media/image945.png"/><Relationship Id="rId20" Type="http://schemas.openxmlformats.org/officeDocument/2006/relationships/image" Target="../media/image13.png"/><Relationship Id="rId41" Type="http://schemas.openxmlformats.org/officeDocument/2006/relationships/customXml" Target="../ink/ink925.xml"/><Relationship Id="rId62" Type="http://schemas.openxmlformats.org/officeDocument/2006/relationships/image" Target="../media/image898.png"/><Relationship Id="rId83" Type="http://schemas.openxmlformats.org/officeDocument/2006/relationships/customXml" Target="../ink/ink946.xml"/><Relationship Id="rId88" Type="http://schemas.openxmlformats.org/officeDocument/2006/relationships/image" Target="../media/image911.png"/><Relationship Id="rId111" Type="http://schemas.openxmlformats.org/officeDocument/2006/relationships/image" Target="../media/image922.png"/><Relationship Id="rId132" Type="http://schemas.openxmlformats.org/officeDocument/2006/relationships/image" Target="../media/image932.png"/><Relationship Id="rId153" Type="http://schemas.openxmlformats.org/officeDocument/2006/relationships/customXml" Target="../ink/ink982.xml"/><Relationship Id="rId174" Type="http://schemas.openxmlformats.org/officeDocument/2006/relationships/image" Target="../media/image953.png"/><Relationship Id="rId179" Type="http://schemas.openxmlformats.org/officeDocument/2006/relationships/customXml" Target="../ink/ink995.xml"/><Relationship Id="rId15" Type="http://schemas.openxmlformats.org/officeDocument/2006/relationships/customXml" Target="../ink/ink912.xml"/><Relationship Id="rId36" Type="http://schemas.openxmlformats.org/officeDocument/2006/relationships/image" Target="../media/image885.png"/><Relationship Id="rId57" Type="http://schemas.openxmlformats.org/officeDocument/2006/relationships/customXml" Target="../ink/ink933.xml"/><Relationship Id="rId106" Type="http://schemas.openxmlformats.org/officeDocument/2006/relationships/image" Target="../media/image920.png"/><Relationship Id="rId127" Type="http://schemas.openxmlformats.org/officeDocument/2006/relationships/customXml" Target="../ink/ink969.xml"/><Relationship Id="rId10" Type="http://schemas.openxmlformats.org/officeDocument/2006/relationships/image" Target="../media/image873.png"/><Relationship Id="rId31" Type="http://schemas.openxmlformats.org/officeDocument/2006/relationships/customXml" Target="../ink/ink920.xml"/><Relationship Id="rId52" Type="http://schemas.openxmlformats.org/officeDocument/2006/relationships/image" Target="../media/image893.png"/><Relationship Id="rId73" Type="http://schemas.openxmlformats.org/officeDocument/2006/relationships/customXml" Target="../ink/ink941.xml"/><Relationship Id="rId78" Type="http://schemas.openxmlformats.org/officeDocument/2006/relationships/image" Target="../media/image906.png"/><Relationship Id="rId94" Type="http://schemas.openxmlformats.org/officeDocument/2006/relationships/image" Target="../media/image914.png"/><Relationship Id="rId99" Type="http://schemas.openxmlformats.org/officeDocument/2006/relationships/customXml" Target="../ink/ink954.xml"/><Relationship Id="rId101" Type="http://schemas.openxmlformats.org/officeDocument/2006/relationships/customXml" Target="../ink/ink955.xml"/><Relationship Id="rId122" Type="http://schemas.openxmlformats.org/officeDocument/2006/relationships/image" Target="../media/image927.png"/><Relationship Id="rId143" Type="http://schemas.openxmlformats.org/officeDocument/2006/relationships/customXml" Target="../ink/ink977.xml"/><Relationship Id="rId148" Type="http://schemas.openxmlformats.org/officeDocument/2006/relationships/image" Target="../media/image940.png"/><Relationship Id="rId164" Type="http://schemas.openxmlformats.org/officeDocument/2006/relationships/image" Target="../media/image948.png"/><Relationship Id="rId169" Type="http://schemas.openxmlformats.org/officeDocument/2006/relationships/customXml" Target="../ink/ink990.xml"/><Relationship Id="rId4" Type="http://schemas.openxmlformats.org/officeDocument/2006/relationships/image" Target="../media/image9100.png"/><Relationship Id="rId9" Type="http://schemas.openxmlformats.org/officeDocument/2006/relationships/customXml" Target="../ink/ink909.xml"/><Relationship Id="rId180" Type="http://schemas.openxmlformats.org/officeDocument/2006/relationships/image" Target="../media/image956.png"/><Relationship Id="rId26" Type="http://schemas.openxmlformats.org/officeDocument/2006/relationships/image" Target="../media/image880.png"/><Relationship Id="rId47" Type="http://schemas.openxmlformats.org/officeDocument/2006/relationships/customXml" Target="../ink/ink928.xml"/><Relationship Id="rId68" Type="http://schemas.openxmlformats.org/officeDocument/2006/relationships/image" Target="../media/image901.png"/><Relationship Id="rId89" Type="http://schemas.openxmlformats.org/officeDocument/2006/relationships/customXml" Target="../ink/ink949.xml"/><Relationship Id="rId112" Type="http://schemas.openxmlformats.org/officeDocument/2006/relationships/customXml" Target="../ink/ink961.xml"/><Relationship Id="rId133" Type="http://schemas.openxmlformats.org/officeDocument/2006/relationships/customXml" Target="../ink/ink972.xml"/><Relationship Id="rId154" Type="http://schemas.openxmlformats.org/officeDocument/2006/relationships/image" Target="../media/image943.png"/><Relationship Id="rId175" Type="http://schemas.openxmlformats.org/officeDocument/2006/relationships/customXml" Target="../ink/ink993.xml"/><Relationship Id="rId16" Type="http://schemas.openxmlformats.org/officeDocument/2006/relationships/image" Target="../media/image876.png"/><Relationship Id="rId37" Type="http://schemas.openxmlformats.org/officeDocument/2006/relationships/customXml" Target="../ink/ink923.xml"/><Relationship Id="rId58" Type="http://schemas.openxmlformats.org/officeDocument/2006/relationships/image" Target="../media/image896.png"/><Relationship Id="rId79" Type="http://schemas.openxmlformats.org/officeDocument/2006/relationships/customXml" Target="../ink/ink944.xml"/><Relationship Id="rId102" Type="http://schemas.openxmlformats.org/officeDocument/2006/relationships/image" Target="../media/image918.png"/><Relationship Id="rId123" Type="http://schemas.openxmlformats.org/officeDocument/2006/relationships/customXml" Target="../ink/ink967.xml"/><Relationship Id="rId144" Type="http://schemas.openxmlformats.org/officeDocument/2006/relationships/image" Target="../media/image938.png"/><Relationship Id="rId90" Type="http://schemas.openxmlformats.org/officeDocument/2006/relationships/image" Target="../media/image912.png"/><Relationship Id="rId165" Type="http://schemas.openxmlformats.org/officeDocument/2006/relationships/customXml" Target="../ink/ink988.xml"/><Relationship Id="rId27" Type="http://schemas.openxmlformats.org/officeDocument/2006/relationships/customXml" Target="../ink/ink918.xml"/><Relationship Id="rId48" Type="http://schemas.openxmlformats.org/officeDocument/2006/relationships/image" Target="../media/image891.png"/><Relationship Id="rId69" Type="http://schemas.openxmlformats.org/officeDocument/2006/relationships/customXml" Target="../ink/ink939.xml"/><Relationship Id="rId113" Type="http://schemas.openxmlformats.org/officeDocument/2006/relationships/image" Target="../media/image923.png"/><Relationship Id="rId134" Type="http://schemas.openxmlformats.org/officeDocument/2006/relationships/image" Target="../media/image933.png"/><Relationship Id="rId80" Type="http://schemas.openxmlformats.org/officeDocument/2006/relationships/image" Target="../media/image907.png"/><Relationship Id="rId155" Type="http://schemas.openxmlformats.org/officeDocument/2006/relationships/customXml" Target="../ink/ink983.xml"/><Relationship Id="rId176" Type="http://schemas.openxmlformats.org/officeDocument/2006/relationships/image" Target="../media/image954.png"/><Relationship Id="rId17" Type="http://schemas.openxmlformats.org/officeDocument/2006/relationships/customXml" Target="../ink/ink913.xml"/><Relationship Id="rId38" Type="http://schemas.openxmlformats.org/officeDocument/2006/relationships/image" Target="../media/image886.png"/><Relationship Id="rId59" Type="http://schemas.openxmlformats.org/officeDocument/2006/relationships/customXml" Target="../ink/ink934.xml"/><Relationship Id="rId103" Type="http://schemas.openxmlformats.org/officeDocument/2006/relationships/customXml" Target="../ink/ink956.xml"/><Relationship Id="rId124" Type="http://schemas.openxmlformats.org/officeDocument/2006/relationships/image" Target="../media/image928.png"/><Relationship Id="rId70" Type="http://schemas.openxmlformats.org/officeDocument/2006/relationships/image" Target="../media/image902.png"/><Relationship Id="rId91" Type="http://schemas.openxmlformats.org/officeDocument/2006/relationships/customXml" Target="../ink/ink950.xml"/><Relationship Id="rId145" Type="http://schemas.openxmlformats.org/officeDocument/2006/relationships/customXml" Target="../ink/ink978.xml"/><Relationship Id="rId166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81.png"/><Relationship Id="rId49" Type="http://schemas.openxmlformats.org/officeDocument/2006/relationships/customXml" Target="../ink/ink929.xml"/><Relationship Id="rId114" Type="http://schemas.openxmlformats.org/officeDocument/2006/relationships/customXml" Target="../ink/ink96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4.png"/><Relationship Id="rId21" Type="http://schemas.openxmlformats.org/officeDocument/2006/relationships/customXml" Target="../ink/ink1007.xml"/><Relationship Id="rId42" Type="http://schemas.openxmlformats.org/officeDocument/2006/relationships/image" Target="../media/image977.png"/><Relationship Id="rId63" Type="http://schemas.openxmlformats.org/officeDocument/2006/relationships/customXml" Target="../ink/ink1028.xml"/><Relationship Id="rId84" Type="http://schemas.openxmlformats.org/officeDocument/2006/relationships/customXml" Target="../ink/ink1039.xml"/><Relationship Id="rId138" Type="http://schemas.openxmlformats.org/officeDocument/2006/relationships/customXml" Target="../ink/ink1066.xml"/><Relationship Id="rId159" Type="http://schemas.openxmlformats.org/officeDocument/2006/relationships/customXml" Target="../ink/ink1077.xml"/><Relationship Id="rId107" Type="http://schemas.openxmlformats.org/officeDocument/2006/relationships/image" Target="../media/image1009.png"/><Relationship Id="rId11" Type="http://schemas.openxmlformats.org/officeDocument/2006/relationships/image" Target="../media/image963.png"/><Relationship Id="rId32" Type="http://schemas.openxmlformats.org/officeDocument/2006/relationships/image" Target="../media/image972.png"/><Relationship Id="rId53" Type="http://schemas.openxmlformats.org/officeDocument/2006/relationships/customXml" Target="../ink/ink1023.xml"/><Relationship Id="rId74" Type="http://schemas.openxmlformats.org/officeDocument/2006/relationships/customXml" Target="../ink/ink1034.xml"/><Relationship Id="rId128" Type="http://schemas.openxmlformats.org/officeDocument/2006/relationships/customXml" Target="../ink/ink1061.xml"/><Relationship Id="rId149" Type="http://schemas.openxmlformats.org/officeDocument/2006/relationships/image" Target="../media/image1030.png"/><Relationship Id="rId5" Type="http://schemas.openxmlformats.org/officeDocument/2006/relationships/image" Target="../media/image960.png"/><Relationship Id="rId95" Type="http://schemas.openxmlformats.org/officeDocument/2006/relationships/image" Target="../media/image1003.png"/><Relationship Id="rId160" Type="http://schemas.openxmlformats.org/officeDocument/2006/relationships/image" Target="../media/image1035.png"/><Relationship Id="rId22" Type="http://schemas.openxmlformats.org/officeDocument/2006/relationships/image" Target="../media/image967.png"/><Relationship Id="rId43" Type="http://schemas.openxmlformats.org/officeDocument/2006/relationships/customXml" Target="../ink/ink1018.xml"/><Relationship Id="rId64" Type="http://schemas.openxmlformats.org/officeDocument/2006/relationships/image" Target="../media/image988.png"/><Relationship Id="rId118" Type="http://schemas.openxmlformats.org/officeDocument/2006/relationships/customXml" Target="../ink/ink1056.xml"/><Relationship Id="rId139" Type="http://schemas.openxmlformats.org/officeDocument/2006/relationships/image" Target="../media/image1025.png"/><Relationship Id="rId80" Type="http://schemas.openxmlformats.org/officeDocument/2006/relationships/customXml" Target="../ink/ink1037.xml"/><Relationship Id="rId85" Type="http://schemas.openxmlformats.org/officeDocument/2006/relationships/image" Target="../media/image998.png"/><Relationship Id="rId150" Type="http://schemas.openxmlformats.org/officeDocument/2006/relationships/customXml" Target="../ink/ink1072.xml"/><Relationship Id="rId155" Type="http://schemas.openxmlformats.org/officeDocument/2006/relationships/image" Target="../media/image1033.png"/><Relationship Id="rId12" Type="http://schemas.openxmlformats.org/officeDocument/2006/relationships/customXml" Target="../ink/ink1002.xml"/><Relationship Id="rId17" Type="http://schemas.openxmlformats.org/officeDocument/2006/relationships/customXml" Target="../ink/ink1005.xml"/><Relationship Id="rId33" Type="http://schemas.openxmlformats.org/officeDocument/2006/relationships/customXml" Target="../ink/ink1013.xml"/><Relationship Id="rId38" Type="http://schemas.openxmlformats.org/officeDocument/2006/relationships/image" Target="../media/image975.png"/><Relationship Id="rId59" Type="http://schemas.openxmlformats.org/officeDocument/2006/relationships/customXml" Target="../ink/ink1026.xml"/><Relationship Id="rId103" Type="http://schemas.openxmlformats.org/officeDocument/2006/relationships/image" Target="../media/image1007.png"/><Relationship Id="rId108" Type="http://schemas.openxmlformats.org/officeDocument/2006/relationships/customXml" Target="../ink/ink1051.xml"/><Relationship Id="rId124" Type="http://schemas.openxmlformats.org/officeDocument/2006/relationships/customXml" Target="../ink/ink1059.xml"/><Relationship Id="rId129" Type="http://schemas.openxmlformats.org/officeDocument/2006/relationships/image" Target="../media/image1020.png"/><Relationship Id="rId54" Type="http://schemas.openxmlformats.org/officeDocument/2006/relationships/image" Target="../media/image983.png"/><Relationship Id="rId70" Type="http://schemas.openxmlformats.org/officeDocument/2006/relationships/customXml" Target="../ink/ink1032.xml"/><Relationship Id="rId75" Type="http://schemas.openxmlformats.org/officeDocument/2006/relationships/image" Target="../media/image993.png"/><Relationship Id="rId91" Type="http://schemas.openxmlformats.org/officeDocument/2006/relationships/image" Target="../media/image1001.png"/><Relationship Id="rId96" Type="http://schemas.openxmlformats.org/officeDocument/2006/relationships/customXml" Target="../ink/ink1045.xml"/><Relationship Id="rId140" Type="http://schemas.openxmlformats.org/officeDocument/2006/relationships/customXml" Target="../ink/ink1067.xml"/><Relationship Id="rId145" Type="http://schemas.openxmlformats.org/officeDocument/2006/relationships/image" Target="../media/image10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9.xml"/><Relationship Id="rId23" Type="http://schemas.openxmlformats.org/officeDocument/2006/relationships/customXml" Target="../ink/ink1008.xml"/><Relationship Id="rId28" Type="http://schemas.openxmlformats.org/officeDocument/2006/relationships/image" Target="../media/image970.png"/><Relationship Id="rId49" Type="http://schemas.openxmlformats.org/officeDocument/2006/relationships/customXml" Target="../ink/ink1021.xml"/><Relationship Id="rId114" Type="http://schemas.openxmlformats.org/officeDocument/2006/relationships/customXml" Target="../ink/ink1054.xml"/><Relationship Id="rId119" Type="http://schemas.openxmlformats.org/officeDocument/2006/relationships/image" Target="../media/image1015.png"/><Relationship Id="rId44" Type="http://schemas.openxmlformats.org/officeDocument/2006/relationships/image" Target="../media/image978.png"/><Relationship Id="rId60" Type="http://schemas.openxmlformats.org/officeDocument/2006/relationships/image" Target="../media/image986.png"/><Relationship Id="rId65" Type="http://schemas.openxmlformats.org/officeDocument/2006/relationships/customXml" Target="../ink/ink1029.xml"/><Relationship Id="rId81" Type="http://schemas.openxmlformats.org/officeDocument/2006/relationships/image" Target="../media/image996.png"/><Relationship Id="rId86" Type="http://schemas.openxmlformats.org/officeDocument/2006/relationships/customXml" Target="../ink/ink1040.xml"/><Relationship Id="rId130" Type="http://schemas.openxmlformats.org/officeDocument/2006/relationships/customXml" Target="../ink/ink1062.xml"/><Relationship Id="rId135" Type="http://schemas.openxmlformats.org/officeDocument/2006/relationships/image" Target="../media/image1023.png"/><Relationship Id="rId151" Type="http://schemas.openxmlformats.org/officeDocument/2006/relationships/image" Target="../media/image1031.png"/><Relationship Id="rId156" Type="http://schemas.openxmlformats.org/officeDocument/2006/relationships/customXml" Target="../ink/ink1075.xml"/><Relationship Id="rId13" Type="http://schemas.openxmlformats.org/officeDocument/2006/relationships/image" Target="../media/image964.png"/><Relationship Id="rId18" Type="http://schemas.openxmlformats.org/officeDocument/2006/relationships/image" Target="../media/image965.png"/><Relationship Id="rId39" Type="http://schemas.openxmlformats.org/officeDocument/2006/relationships/customXml" Target="../ink/ink1016.xml"/><Relationship Id="rId109" Type="http://schemas.openxmlformats.org/officeDocument/2006/relationships/image" Target="../media/image1010.png"/><Relationship Id="rId34" Type="http://schemas.openxmlformats.org/officeDocument/2006/relationships/image" Target="../media/image973.png"/><Relationship Id="rId50" Type="http://schemas.openxmlformats.org/officeDocument/2006/relationships/image" Target="../media/image981.png"/><Relationship Id="rId55" Type="http://schemas.openxmlformats.org/officeDocument/2006/relationships/customXml" Target="../ink/ink1024.xml"/><Relationship Id="rId76" Type="http://schemas.openxmlformats.org/officeDocument/2006/relationships/customXml" Target="../ink/ink1035.xml"/><Relationship Id="rId97" Type="http://schemas.openxmlformats.org/officeDocument/2006/relationships/image" Target="../media/image1004.png"/><Relationship Id="rId104" Type="http://schemas.openxmlformats.org/officeDocument/2006/relationships/customXml" Target="../ink/ink1049.xml"/><Relationship Id="rId120" Type="http://schemas.openxmlformats.org/officeDocument/2006/relationships/customXml" Target="../ink/ink1057.xml"/><Relationship Id="rId125" Type="http://schemas.openxmlformats.org/officeDocument/2006/relationships/image" Target="../media/image1018.png"/><Relationship Id="rId141" Type="http://schemas.openxmlformats.org/officeDocument/2006/relationships/image" Target="../media/image1026.png"/><Relationship Id="rId146" Type="http://schemas.openxmlformats.org/officeDocument/2006/relationships/customXml" Target="../ink/ink1070.xml"/><Relationship Id="rId7" Type="http://schemas.openxmlformats.org/officeDocument/2006/relationships/image" Target="../media/image961.png"/><Relationship Id="rId71" Type="http://schemas.openxmlformats.org/officeDocument/2006/relationships/image" Target="../media/image991.png"/><Relationship Id="rId92" Type="http://schemas.openxmlformats.org/officeDocument/2006/relationships/customXml" Target="../ink/ink1043.xml"/><Relationship Id="rId2" Type="http://schemas.openxmlformats.org/officeDocument/2006/relationships/image" Target="../media/image5050.png"/><Relationship Id="rId29" Type="http://schemas.openxmlformats.org/officeDocument/2006/relationships/customXml" Target="../ink/ink1011.xml"/><Relationship Id="rId24" Type="http://schemas.openxmlformats.org/officeDocument/2006/relationships/image" Target="../media/image968.png"/><Relationship Id="rId40" Type="http://schemas.openxmlformats.org/officeDocument/2006/relationships/image" Target="../media/image976.png"/><Relationship Id="rId45" Type="http://schemas.openxmlformats.org/officeDocument/2006/relationships/customXml" Target="../ink/ink1019.xml"/><Relationship Id="rId66" Type="http://schemas.openxmlformats.org/officeDocument/2006/relationships/image" Target="../media/image989.png"/><Relationship Id="rId87" Type="http://schemas.openxmlformats.org/officeDocument/2006/relationships/image" Target="../media/image999.png"/><Relationship Id="rId110" Type="http://schemas.openxmlformats.org/officeDocument/2006/relationships/customXml" Target="../ink/ink1052.xml"/><Relationship Id="rId115" Type="http://schemas.openxmlformats.org/officeDocument/2006/relationships/image" Target="../media/image1013.png"/><Relationship Id="rId131" Type="http://schemas.openxmlformats.org/officeDocument/2006/relationships/image" Target="../media/image1021.png"/><Relationship Id="rId136" Type="http://schemas.openxmlformats.org/officeDocument/2006/relationships/customXml" Target="../ink/ink1065.xml"/><Relationship Id="rId157" Type="http://schemas.openxmlformats.org/officeDocument/2006/relationships/customXml" Target="../ink/ink1076.xml"/><Relationship Id="rId61" Type="http://schemas.openxmlformats.org/officeDocument/2006/relationships/customXml" Target="../ink/ink1027.xml"/><Relationship Id="rId82" Type="http://schemas.openxmlformats.org/officeDocument/2006/relationships/customXml" Target="../ink/ink1038.xml"/><Relationship Id="rId152" Type="http://schemas.openxmlformats.org/officeDocument/2006/relationships/customXml" Target="../ink/ink1073.xml"/><Relationship Id="rId19" Type="http://schemas.openxmlformats.org/officeDocument/2006/relationships/customXml" Target="../ink/ink1006.xml"/><Relationship Id="rId14" Type="http://schemas.openxmlformats.org/officeDocument/2006/relationships/customXml" Target="../ink/ink1003.xml"/><Relationship Id="rId30" Type="http://schemas.openxmlformats.org/officeDocument/2006/relationships/image" Target="../media/image971.png"/><Relationship Id="rId35" Type="http://schemas.openxmlformats.org/officeDocument/2006/relationships/customXml" Target="../ink/ink1014.xml"/><Relationship Id="rId56" Type="http://schemas.openxmlformats.org/officeDocument/2006/relationships/image" Target="../media/image984.png"/><Relationship Id="rId77" Type="http://schemas.openxmlformats.org/officeDocument/2006/relationships/image" Target="../media/image994.png"/><Relationship Id="rId100" Type="http://schemas.openxmlformats.org/officeDocument/2006/relationships/customXml" Target="../ink/ink1047.xml"/><Relationship Id="rId105" Type="http://schemas.openxmlformats.org/officeDocument/2006/relationships/image" Target="../media/image1008.png"/><Relationship Id="rId126" Type="http://schemas.openxmlformats.org/officeDocument/2006/relationships/customXml" Target="../ink/ink1060.xml"/><Relationship Id="rId147" Type="http://schemas.openxmlformats.org/officeDocument/2006/relationships/image" Target="../media/image1029.png"/><Relationship Id="rId8" Type="http://schemas.openxmlformats.org/officeDocument/2006/relationships/customXml" Target="../ink/ink1000.xml"/><Relationship Id="rId51" Type="http://schemas.openxmlformats.org/officeDocument/2006/relationships/customXml" Target="../ink/ink1022.xml"/><Relationship Id="rId72" Type="http://schemas.openxmlformats.org/officeDocument/2006/relationships/customXml" Target="../ink/ink1033.xml"/><Relationship Id="rId93" Type="http://schemas.openxmlformats.org/officeDocument/2006/relationships/image" Target="../media/image1002.png"/><Relationship Id="rId98" Type="http://schemas.openxmlformats.org/officeDocument/2006/relationships/customXml" Target="../ink/ink1046.xml"/><Relationship Id="rId121" Type="http://schemas.openxmlformats.org/officeDocument/2006/relationships/image" Target="../media/image1016.png"/><Relationship Id="rId142" Type="http://schemas.openxmlformats.org/officeDocument/2006/relationships/customXml" Target="../ink/ink1068.xml"/><Relationship Id="rId3" Type="http://schemas.openxmlformats.org/officeDocument/2006/relationships/image" Target="../media/image959.png"/><Relationship Id="rId25" Type="http://schemas.openxmlformats.org/officeDocument/2006/relationships/customXml" Target="../ink/ink1009.xml"/><Relationship Id="rId46" Type="http://schemas.openxmlformats.org/officeDocument/2006/relationships/image" Target="../media/image979.png"/><Relationship Id="rId67" Type="http://schemas.openxmlformats.org/officeDocument/2006/relationships/customXml" Target="../ink/ink1030.xml"/><Relationship Id="rId116" Type="http://schemas.openxmlformats.org/officeDocument/2006/relationships/customXml" Target="../ink/ink1055.xml"/><Relationship Id="rId137" Type="http://schemas.openxmlformats.org/officeDocument/2006/relationships/image" Target="../media/image1024.png"/><Relationship Id="rId158" Type="http://schemas.openxmlformats.org/officeDocument/2006/relationships/image" Target="../media/image1034.png"/><Relationship Id="rId20" Type="http://schemas.openxmlformats.org/officeDocument/2006/relationships/image" Target="../media/image966.png"/><Relationship Id="rId41" Type="http://schemas.openxmlformats.org/officeDocument/2006/relationships/customXml" Target="../ink/ink1017.xml"/><Relationship Id="rId62" Type="http://schemas.openxmlformats.org/officeDocument/2006/relationships/image" Target="../media/image987.png"/><Relationship Id="rId83" Type="http://schemas.openxmlformats.org/officeDocument/2006/relationships/image" Target="../media/image997.png"/><Relationship Id="rId88" Type="http://schemas.openxmlformats.org/officeDocument/2006/relationships/customXml" Target="../ink/ink1041.xml"/><Relationship Id="rId111" Type="http://schemas.openxmlformats.org/officeDocument/2006/relationships/image" Target="../media/image1011.png"/><Relationship Id="rId132" Type="http://schemas.openxmlformats.org/officeDocument/2006/relationships/customXml" Target="../ink/ink1063.xml"/><Relationship Id="rId153" Type="http://schemas.openxmlformats.org/officeDocument/2006/relationships/image" Target="../media/image1032.png"/><Relationship Id="rId15" Type="http://schemas.openxmlformats.org/officeDocument/2006/relationships/image" Target="../media/image13.png"/><Relationship Id="rId36" Type="http://schemas.openxmlformats.org/officeDocument/2006/relationships/image" Target="../media/image974.png"/><Relationship Id="rId57" Type="http://schemas.openxmlformats.org/officeDocument/2006/relationships/customXml" Target="../ink/ink1025.xml"/><Relationship Id="rId106" Type="http://schemas.openxmlformats.org/officeDocument/2006/relationships/customXml" Target="../ink/ink1050.xml"/><Relationship Id="rId127" Type="http://schemas.openxmlformats.org/officeDocument/2006/relationships/image" Target="../media/image1019.png"/><Relationship Id="rId10" Type="http://schemas.openxmlformats.org/officeDocument/2006/relationships/customXml" Target="../ink/ink1001.xml"/><Relationship Id="rId31" Type="http://schemas.openxmlformats.org/officeDocument/2006/relationships/customXml" Target="../ink/ink1012.xml"/><Relationship Id="rId52" Type="http://schemas.openxmlformats.org/officeDocument/2006/relationships/image" Target="../media/image982.png"/><Relationship Id="rId73" Type="http://schemas.openxmlformats.org/officeDocument/2006/relationships/image" Target="../media/image992.png"/><Relationship Id="rId78" Type="http://schemas.openxmlformats.org/officeDocument/2006/relationships/customXml" Target="../ink/ink1036.xml"/><Relationship Id="rId94" Type="http://schemas.openxmlformats.org/officeDocument/2006/relationships/customXml" Target="../ink/ink1044.xml"/><Relationship Id="rId99" Type="http://schemas.openxmlformats.org/officeDocument/2006/relationships/image" Target="../media/image1005.png"/><Relationship Id="rId101" Type="http://schemas.openxmlformats.org/officeDocument/2006/relationships/image" Target="../media/image1006.png"/><Relationship Id="rId122" Type="http://schemas.openxmlformats.org/officeDocument/2006/relationships/customXml" Target="../ink/ink1058.xml"/><Relationship Id="rId143" Type="http://schemas.openxmlformats.org/officeDocument/2006/relationships/image" Target="../media/image1027.png"/><Relationship Id="rId148" Type="http://schemas.openxmlformats.org/officeDocument/2006/relationships/customXml" Target="../ink/ink1071.xml"/><Relationship Id="rId4" Type="http://schemas.openxmlformats.org/officeDocument/2006/relationships/customXml" Target="../ink/ink998.xml"/><Relationship Id="rId9" Type="http://schemas.openxmlformats.org/officeDocument/2006/relationships/image" Target="../media/image962.png"/><Relationship Id="rId26" Type="http://schemas.openxmlformats.org/officeDocument/2006/relationships/image" Target="../media/image969.png"/><Relationship Id="rId47" Type="http://schemas.openxmlformats.org/officeDocument/2006/relationships/customXml" Target="../ink/ink1020.xml"/><Relationship Id="rId68" Type="http://schemas.openxmlformats.org/officeDocument/2006/relationships/image" Target="../media/image990.png"/><Relationship Id="rId89" Type="http://schemas.openxmlformats.org/officeDocument/2006/relationships/image" Target="../media/image1000.png"/><Relationship Id="rId112" Type="http://schemas.openxmlformats.org/officeDocument/2006/relationships/customXml" Target="../ink/ink1053.xml"/><Relationship Id="rId133" Type="http://schemas.openxmlformats.org/officeDocument/2006/relationships/image" Target="../media/image1022.png"/><Relationship Id="rId154" Type="http://schemas.openxmlformats.org/officeDocument/2006/relationships/customXml" Target="../ink/ink1074.xml"/><Relationship Id="rId16" Type="http://schemas.openxmlformats.org/officeDocument/2006/relationships/customXml" Target="../ink/ink1004.xml"/><Relationship Id="rId37" Type="http://schemas.openxmlformats.org/officeDocument/2006/relationships/customXml" Target="../ink/ink1015.xml"/><Relationship Id="rId58" Type="http://schemas.openxmlformats.org/officeDocument/2006/relationships/image" Target="../media/image985.png"/><Relationship Id="rId79" Type="http://schemas.openxmlformats.org/officeDocument/2006/relationships/image" Target="../media/image995.png"/><Relationship Id="rId102" Type="http://schemas.openxmlformats.org/officeDocument/2006/relationships/customXml" Target="../ink/ink1048.xml"/><Relationship Id="rId123" Type="http://schemas.openxmlformats.org/officeDocument/2006/relationships/image" Target="../media/image1017.png"/><Relationship Id="rId144" Type="http://schemas.openxmlformats.org/officeDocument/2006/relationships/customXml" Target="../ink/ink1069.xml"/><Relationship Id="rId90" Type="http://schemas.openxmlformats.org/officeDocument/2006/relationships/customXml" Target="../ink/ink1042.xml"/><Relationship Id="rId27" Type="http://schemas.openxmlformats.org/officeDocument/2006/relationships/customXml" Target="../ink/ink1010.xml"/><Relationship Id="rId48" Type="http://schemas.openxmlformats.org/officeDocument/2006/relationships/image" Target="../media/image980.png"/><Relationship Id="rId69" Type="http://schemas.openxmlformats.org/officeDocument/2006/relationships/customXml" Target="../ink/ink1031.xml"/><Relationship Id="rId113" Type="http://schemas.openxmlformats.org/officeDocument/2006/relationships/image" Target="../media/image1012.png"/><Relationship Id="rId134" Type="http://schemas.openxmlformats.org/officeDocument/2006/relationships/customXml" Target="../ink/ink106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8.xml"/><Relationship Id="rId21" Type="http://schemas.openxmlformats.org/officeDocument/2006/relationships/image" Target="../media/image1043.png"/><Relationship Id="rId42" Type="http://schemas.openxmlformats.org/officeDocument/2006/relationships/customXml" Target="../ink/ink1096.xml"/><Relationship Id="rId47" Type="http://schemas.openxmlformats.org/officeDocument/2006/relationships/image" Target="../media/image1056.png"/><Relationship Id="rId63" Type="http://schemas.openxmlformats.org/officeDocument/2006/relationships/image" Target="../media/image1063.png"/><Relationship Id="rId68" Type="http://schemas.openxmlformats.org/officeDocument/2006/relationships/customXml" Target="../ink/ink1109.xml"/><Relationship Id="rId84" Type="http://schemas.openxmlformats.org/officeDocument/2006/relationships/customXml" Target="../ink/ink1117.xml"/><Relationship Id="rId89" Type="http://schemas.openxmlformats.org/officeDocument/2006/relationships/image" Target="../media/image1076.png"/><Relationship Id="rId16" Type="http://schemas.openxmlformats.org/officeDocument/2006/relationships/customXml" Target="../ink/ink1083.xml"/><Relationship Id="rId11" Type="http://schemas.openxmlformats.org/officeDocument/2006/relationships/image" Target="../media/image1038.png"/><Relationship Id="rId32" Type="http://schemas.openxmlformats.org/officeDocument/2006/relationships/customXml" Target="../ink/ink1091.xml"/><Relationship Id="rId37" Type="http://schemas.openxmlformats.org/officeDocument/2006/relationships/image" Target="../media/image1051.png"/><Relationship Id="rId53" Type="http://schemas.openxmlformats.org/officeDocument/2006/relationships/image" Target="../media/image1058.png"/><Relationship Id="rId58" Type="http://schemas.openxmlformats.org/officeDocument/2006/relationships/customXml" Target="../ink/ink1104.xml"/><Relationship Id="rId74" Type="http://schemas.openxmlformats.org/officeDocument/2006/relationships/customXml" Target="../ink/ink1112.xml"/><Relationship Id="rId79" Type="http://schemas.openxmlformats.org/officeDocument/2006/relationships/image" Target="../media/image1071.png"/><Relationship Id="rId5" Type="http://schemas.openxmlformats.org/officeDocument/2006/relationships/image" Target="../media/image5590.png"/><Relationship Id="rId90" Type="http://schemas.openxmlformats.org/officeDocument/2006/relationships/customXml" Target="../ink/ink1120.xml"/><Relationship Id="rId95" Type="http://schemas.openxmlformats.org/officeDocument/2006/relationships/image" Target="../media/image1079.png"/><Relationship Id="rId22" Type="http://schemas.openxmlformats.org/officeDocument/2006/relationships/customXml" Target="../ink/ink1086.xml"/><Relationship Id="rId27" Type="http://schemas.openxmlformats.org/officeDocument/2006/relationships/image" Target="../media/image1046.png"/><Relationship Id="rId43" Type="http://schemas.openxmlformats.org/officeDocument/2006/relationships/image" Target="../media/image1054.png"/><Relationship Id="rId48" Type="http://schemas.openxmlformats.org/officeDocument/2006/relationships/customXml" Target="../ink/ink1099.xml"/><Relationship Id="rId64" Type="http://schemas.openxmlformats.org/officeDocument/2006/relationships/customXml" Target="../ink/ink1107.xml"/><Relationship Id="rId69" Type="http://schemas.openxmlformats.org/officeDocument/2006/relationships/image" Target="../media/image1066.png"/><Relationship Id="rId80" Type="http://schemas.openxmlformats.org/officeDocument/2006/relationships/customXml" Target="../ink/ink1115.xml"/><Relationship Id="rId85" Type="http://schemas.openxmlformats.org/officeDocument/2006/relationships/image" Target="../media/image1074.png"/><Relationship Id="rId12" Type="http://schemas.openxmlformats.org/officeDocument/2006/relationships/customXml" Target="../ink/ink1081.xml"/><Relationship Id="rId17" Type="http://schemas.openxmlformats.org/officeDocument/2006/relationships/image" Target="../media/image1041.png"/><Relationship Id="rId25" Type="http://schemas.openxmlformats.org/officeDocument/2006/relationships/image" Target="../media/image1045.png"/><Relationship Id="rId33" Type="http://schemas.openxmlformats.org/officeDocument/2006/relationships/image" Target="../media/image1049.png"/><Relationship Id="rId38" Type="http://schemas.openxmlformats.org/officeDocument/2006/relationships/customXml" Target="../ink/ink1094.xml"/><Relationship Id="rId46" Type="http://schemas.openxmlformats.org/officeDocument/2006/relationships/customXml" Target="../ink/ink1098.xml"/><Relationship Id="rId59" Type="http://schemas.openxmlformats.org/officeDocument/2006/relationships/image" Target="../media/image1061.png"/><Relationship Id="rId67" Type="http://schemas.openxmlformats.org/officeDocument/2006/relationships/image" Target="../media/image1065.png"/><Relationship Id="rId20" Type="http://schemas.openxmlformats.org/officeDocument/2006/relationships/customXml" Target="../ink/ink1085.xml"/><Relationship Id="rId41" Type="http://schemas.openxmlformats.org/officeDocument/2006/relationships/image" Target="../media/image1053.png"/><Relationship Id="rId54" Type="http://schemas.openxmlformats.org/officeDocument/2006/relationships/customXml" Target="../ink/ink1102.xml"/><Relationship Id="rId62" Type="http://schemas.openxmlformats.org/officeDocument/2006/relationships/customXml" Target="../ink/ink1106.xml"/><Relationship Id="rId70" Type="http://schemas.openxmlformats.org/officeDocument/2006/relationships/customXml" Target="../ink/ink1110.xml"/><Relationship Id="rId75" Type="http://schemas.openxmlformats.org/officeDocument/2006/relationships/image" Target="../media/image1069.png"/><Relationship Id="rId83" Type="http://schemas.openxmlformats.org/officeDocument/2006/relationships/image" Target="../media/image1073.png"/><Relationship Id="rId88" Type="http://schemas.openxmlformats.org/officeDocument/2006/relationships/customXml" Target="../ink/ink1119.xml"/><Relationship Id="rId91" Type="http://schemas.openxmlformats.org/officeDocument/2006/relationships/image" Target="../media/image1077.png"/><Relationship Id="rId96" Type="http://schemas.openxmlformats.org/officeDocument/2006/relationships/customXml" Target="../ink/ink1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0.png"/><Relationship Id="rId15" Type="http://schemas.openxmlformats.org/officeDocument/2006/relationships/image" Target="../media/image1040.png"/><Relationship Id="rId23" Type="http://schemas.openxmlformats.org/officeDocument/2006/relationships/image" Target="../media/image1044.png"/><Relationship Id="rId28" Type="http://schemas.openxmlformats.org/officeDocument/2006/relationships/customXml" Target="../ink/ink1089.xml"/><Relationship Id="rId36" Type="http://schemas.openxmlformats.org/officeDocument/2006/relationships/customXml" Target="../ink/ink1093.xml"/><Relationship Id="rId49" Type="http://schemas.openxmlformats.org/officeDocument/2006/relationships/image" Target="../media/image13.png"/><Relationship Id="rId57" Type="http://schemas.openxmlformats.org/officeDocument/2006/relationships/image" Target="../media/image1060.png"/><Relationship Id="rId10" Type="http://schemas.openxmlformats.org/officeDocument/2006/relationships/customXml" Target="../ink/ink1080.xml"/><Relationship Id="rId31" Type="http://schemas.openxmlformats.org/officeDocument/2006/relationships/image" Target="../media/image1048.png"/><Relationship Id="rId44" Type="http://schemas.openxmlformats.org/officeDocument/2006/relationships/customXml" Target="../ink/ink1097.xml"/><Relationship Id="rId52" Type="http://schemas.openxmlformats.org/officeDocument/2006/relationships/customXml" Target="../ink/ink1101.xml"/><Relationship Id="rId60" Type="http://schemas.openxmlformats.org/officeDocument/2006/relationships/customXml" Target="../ink/ink1105.xml"/><Relationship Id="rId65" Type="http://schemas.openxmlformats.org/officeDocument/2006/relationships/image" Target="../media/image1064.png"/><Relationship Id="rId73" Type="http://schemas.openxmlformats.org/officeDocument/2006/relationships/image" Target="../media/image1068.png"/><Relationship Id="rId78" Type="http://schemas.openxmlformats.org/officeDocument/2006/relationships/customXml" Target="../ink/ink1114.xml"/><Relationship Id="rId81" Type="http://schemas.openxmlformats.org/officeDocument/2006/relationships/image" Target="../media/image1072.png"/><Relationship Id="rId86" Type="http://schemas.openxmlformats.org/officeDocument/2006/relationships/customXml" Target="../ink/ink1118.xml"/><Relationship Id="rId94" Type="http://schemas.openxmlformats.org/officeDocument/2006/relationships/customXml" Target="../ink/ink1122.xml"/><Relationship Id="rId99" Type="http://schemas.openxmlformats.org/officeDocument/2006/relationships/image" Target="../media/image1081.png"/><Relationship Id="rId101" Type="http://schemas.openxmlformats.org/officeDocument/2006/relationships/image" Target="../media/image1082.png"/><Relationship Id="rId4" Type="http://schemas.openxmlformats.org/officeDocument/2006/relationships/image" Target="../media/image2010.png"/><Relationship Id="rId9" Type="http://schemas.openxmlformats.org/officeDocument/2006/relationships/image" Target="../media/image1037.png"/><Relationship Id="rId13" Type="http://schemas.openxmlformats.org/officeDocument/2006/relationships/image" Target="../media/image1039.png"/><Relationship Id="rId18" Type="http://schemas.openxmlformats.org/officeDocument/2006/relationships/customXml" Target="../ink/ink1084.xml"/><Relationship Id="rId39" Type="http://schemas.openxmlformats.org/officeDocument/2006/relationships/image" Target="../media/image1052.png"/><Relationship Id="rId34" Type="http://schemas.openxmlformats.org/officeDocument/2006/relationships/customXml" Target="../ink/ink1092.xml"/><Relationship Id="rId50" Type="http://schemas.openxmlformats.org/officeDocument/2006/relationships/customXml" Target="../ink/ink1100.xml"/><Relationship Id="rId55" Type="http://schemas.openxmlformats.org/officeDocument/2006/relationships/image" Target="../media/image1059.png"/><Relationship Id="rId76" Type="http://schemas.openxmlformats.org/officeDocument/2006/relationships/customXml" Target="../ink/ink1113.xml"/><Relationship Id="rId97" Type="http://schemas.openxmlformats.org/officeDocument/2006/relationships/image" Target="../media/image1080.png"/><Relationship Id="rId7" Type="http://schemas.openxmlformats.org/officeDocument/2006/relationships/image" Target="../media/image1210.png"/><Relationship Id="rId71" Type="http://schemas.openxmlformats.org/officeDocument/2006/relationships/image" Target="../media/image1067.png"/><Relationship Id="rId92" Type="http://schemas.openxmlformats.org/officeDocument/2006/relationships/customXml" Target="../ink/ink1121.xml"/><Relationship Id="rId2" Type="http://schemas.openxmlformats.org/officeDocument/2006/relationships/image" Target="../media/image1036.png"/><Relationship Id="rId29" Type="http://schemas.openxmlformats.org/officeDocument/2006/relationships/image" Target="../media/image1047.png"/><Relationship Id="rId24" Type="http://schemas.openxmlformats.org/officeDocument/2006/relationships/customXml" Target="../ink/ink1087.xml"/><Relationship Id="rId40" Type="http://schemas.openxmlformats.org/officeDocument/2006/relationships/customXml" Target="../ink/ink1095.xml"/><Relationship Id="rId45" Type="http://schemas.openxmlformats.org/officeDocument/2006/relationships/image" Target="../media/image1055.png"/><Relationship Id="rId66" Type="http://schemas.openxmlformats.org/officeDocument/2006/relationships/customXml" Target="../ink/ink1108.xml"/><Relationship Id="rId87" Type="http://schemas.openxmlformats.org/officeDocument/2006/relationships/image" Target="../media/image1075.png"/><Relationship Id="rId61" Type="http://schemas.openxmlformats.org/officeDocument/2006/relationships/image" Target="../media/image1062.png"/><Relationship Id="rId82" Type="http://schemas.openxmlformats.org/officeDocument/2006/relationships/customXml" Target="../ink/ink1116.xml"/><Relationship Id="rId19" Type="http://schemas.openxmlformats.org/officeDocument/2006/relationships/image" Target="../media/image1042.png"/><Relationship Id="rId14" Type="http://schemas.openxmlformats.org/officeDocument/2006/relationships/customXml" Target="../ink/ink1082.xml"/><Relationship Id="rId30" Type="http://schemas.openxmlformats.org/officeDocument/2006/relationships/customXml" Target="../ink/ink1090.xml"/><Relationship Id="rId35" Type="http://schemas.openxmlformats.org/officeDocument/2006/relationships/image" Target="../media/image1050.png"/><Relationship Id="rId56" Type="http://schemas.openxmlformats.org/officeDocument/2006/relationships/customXml" Target="../ink/ink1103.xml"/><Relationship Id="rId77" Type="http://schemas.openxmlformats.org/officeDocument/2006/relationships/image" Target="../media/image1070.png"/><Relationship Id="rId100" Type="http://schemas.openxmlformats.org/officeDocument/2006/relationships/customXml" Target="../ink/ink1125.xml"/><Relationship Id="rId8" Type="http://schemas.openxmlformats.org/officeDocument/2006/relationships/customXml" Target="../ink/ink1079.xml"/><Relationship Id="rId51" Type="http://schemas.openxmlformats.org/officeDocument/2006/relationships/image" Target="../media/image1057.png"/><Relationship Id="rId72" Type="http://schemas.openxmlformats.org/officeDocument/2006/relationships/customXml" Target="../ink/ink1111.xml"/><Relationship Id="rId93" Type="http://schemas.openxmlformats.org/officeDocument/2006/relationships/image" Target="../media/image1078.png"/><Relationship Id="rId98" Type="http://schemas.openxmlformats.org/officeDocument/2006/relationships/customXml" Target="../ink/ink1124.xml"/><Relationship Id="rId3" Type="http://schemas.openxmlformats.org/officeDocument/2006/relationships/customXml" Target="../ink/ink10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95.png"/><Relationship Id="rId21" Type="http://schemas.openxmlformats.org/officeDocument/2006/relationships/customXml" Target="../ink/ink1135.xml"/><Relationship Id="rId42" Type="http://schemas.openxmlformats.org/officeDocument/2006/relationships/image" Target="../media/image1103.png"/><Relationship Id="rId47" Type="http://schemas.openxmlformats.org/officeDocument/2006/relationships/customXml" Target="../ink/ink1148.xml"/><Relationship Id="rId63" Type="http://schemas.openxmlformats.org/officeDocument/2006/relationships/customXml" Target="../ink/ink1157.xml"/><Relationship Id="rId68" Type="http://schemas.openxmlformats.org/officeDocument/2006/relationships/image" Target="../media/image1114.png"/><Relationship Id="rId84" Type="http://schemas.openxmlformats.org/officeDocument/2006/relationships/customXml" Target="../ink/ink1168.xml"/><Relationship Id="rId89" Type="http://schemas.openxmlformats.org/officeDocument/2006/relationships/image" Target="../media/image1124.png"/><Relationship Id="rId112" Type="http://schemas.openxmlformats.org/officeDocument/2006/relationships/customXml" Target="../ink/ink1182.xml"/><Relationship Id="rId16" Type="http://schemas.openxmlformats.org/officeDocument/2006/relationships/image" Target="../media/image1090.png"/><Relationship Id="rId107" Type="http://schemas.openxmlformats.org/officeDocument/2006/relationships/image" Target="../media/image1133.png"/><Relationship Id="rId11" Type="http://schemas.openxmlformats.org/officeDocument/2006/relationships/customXml" Target="../ink/ink1130.xml"/><Relationship Id="rId32" Type="http://schemas.openxmlformats.org/officeDocument/2006/relationships/image" Target="../media/image1098.png"/><Relationship Id="rId37" Type="http://schemas.openxmlformats.org/officeDocument/2006/relationships/customXml" Target="../ink/ink1143.xml"/><Relationship Id="rId53" Type="http://schemas.openxmlformats.org/officeDocument/2006/relationships/image" Target="../media/image1107.png"/><Relationship Id="rId58" Type="http://schemas.openxmlformats.org/officeDocument/2006/relationships/customXml" Target="../ink/ink1154.xml"/><Relationship Id="rId74" Type="http://schemas.openxmlformats.org/officeDocument/2006/relationships/image" Target="../media/image1117.png"/><Relationship Id="rId79" Type="http://schemas.openxmlformats.org/officeDocument/2006/relationships/customXml" Target="../ink/ink1165.xml"/><Relationship Id="rId102" Type="http://schemas.openxmlformats.org/officeDocument/2006/relationships/customXml" Target="../ink/ink1177.xml"/><Relationship Id="rId5" Type="http://schemas.openxmlformats.org/officeDocument/2006/relationships/customXml" Target="../ink/ink1127.xml"/><Relationship Id="rId90" Type="http://schemas.openxmlformats.org/officeDocument/2006/relationships/customXml" Target="../ink/ink1171.xml"/><Relationship Id="rId95" Type="http://schemas.openxmlformats.org/officeDocument/2006/relationships/image" Target="../media/image1127.png"/><Relationship Id="rId22" Type="http://schemas.openxmlformats.org/officeDocument/2006/relationships/image" Target="../media/image1093.png"/><Relationship Id="rId27" Type="http://schemas.openxmlformats.org/officeDocument/2006/relationships/customXml" Target="../ink/ink1138.xml"/><Relationship Id="rId43" Type="http://schemas.openxmlformats.org/officeDocument/2006/relationships/customXml" Target="../ink/ink1146.xml"/><Relationship Id="rId48" Type="http://schemas.openxmlformats.org/officeDocument/2006/relationships/customXml" Target="../ink/ink1149.xml"/><Relationship Id="rId64" Type="http://schemas.openxmlformats.org/officeDocument/2006/relationships/image" Target="../media/image1112.png"/><Relationship Id="rId69" Type="http://schemas.openxmlformats.org/officeDocument/2006/relationships/customXml" Target="../ink/ink1160.xml"/><Relationship Id="rId113" Type="http://schemas.openxmlformats.org/officeDocument/2006/relationships/image" Target="../media/image1136.png"/><Relationship Id="rId80" Type="http://schemas.openxmlformats.org/officeDocument/2006/relationships/image" Target="../media/image1120.png"/><Relationship Id="rId85" Type="http://schemas.openxmlformats.org/officeDocument/2006/relationships/image" Target="../media/image1122.png"/><Relationship Id="rId12" Type="http://schemas.openxmlformats.org/officeDocument/2006/relationships/image" Target="../media/image1088.png"/><Relationship Id="rId17" Type="http://schemas.openxmlformats.org/officeDocument/2006/relationships/customXml" Target="../ink/ink1133.xml"/><Relationship Id="rId33" Type="http://schemas.openxmlformats.org/officeDocument/2006/relationships/customXml" Target="../ink/ink1141.xml"/><Relationship Id="rId38" Type="http://schemas.openxmlformats.org/officeDocument/2006/relationships/image" Target="../media/image1101.png"/><Relationship Id="rId59" Type="http://schemas.openxmlformats.org/officeDocument/2006/relationships/customXml" Target="../ink/ink1155.xml"/><Relationship Id="rId103" Type="http://schemas.openxmlformats.org/officeDocument/2006/relationships/image" Target="../media/image1131.png"/><Relationship Id="rId108" Type="http://schemas.openxmlformats.org/officeDocument/2006/relationships/customXml" Target="../ink/ink1180.xml"/><Relationship Id="rId54" Type="http://schemas.openxmlformats.org/officeDocument/2006/relationships/customXml" Target="../ink/ink1152.xml"/><Relationship Id="rId70" Type="http://schemas.openxmlformats.org/officeDocument/2006/relationships/image" Target="../media/image1115.png"/><Relationship Id="rId75" Type="http://schemas.openxmlformats.org/officeDocument/2006/relationships/customXml" Target="../ink/ink1163.xml"/><Relationship Id="rId91" Type="http://schemas.openxmlformats.org/officeDocument/2006/relationships/image" Target="../media/image1125.png"/><Relationship Id="rId96" Type="http://schemas.openxmlformats.org/officeDocument/2006/relationships/customXml" Target="../ink/ink1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5.png"/><Relationship Id="rId15" Type="http://schemas.openxmlformats.org/officeDocument/2006/relationships/customXml" Target="../ink/ink1132.xml"/><Relationship Id="rId23" Type="http://schemas.openxmlformats.org/officeDocument/2006/relationships/customXml" Target="../ink/ink1136.xml"/><Relationship Id="rId28" Type="http://schemas.openxmlformats.org/officeDocument/2006/relationships/image" Target="../media/image1096.png"/><Relationship Id="rId36" Type="http://schemas.openxmlformats.org/officeDocument/2006/relationships/image" Target="../media/image1100.png"/><Relationship Id="rId49" Type="http://schemas.openxmlformats.org/officeDocument/2006/relationships/image" Target="../media/image1105.png"/><Relationship Id="rId57" Type="http://schemas.openxmlformats.org/officeDocument/2006/relationships/image" Target="../media/image1109.png"/><Relationship Id="rId106" Type="http://schemas.openxmlformats.org/officeDocument/2006/relationships/customXml" Target="../ink/ink1179.xml"/><Relationship Id="rId114" Type="http://schemas.openxmlformats.org/officeDocument/2006/relationships/customXml" Target="../ink/ink1183.xml"/><Relationship Id="rId10" Type="http://schemas.openxmlformats.org/officeDocument/2006/relationships/image" Target="../media/image1087.png"/><Relationship Id="rId31" Type="http://schemas.openxmlformats.org/officeDocument/2006/relationships/customXml" Target="../ink/ink1140.xml"/><Relationship Id="rId44" Type="http://schemas.openxmlformats.org/officeDocument/2006/relationships/image" Target="../media/image1104.png"/><Relationship Id="rId52" Type="http://schemas.openxmlformats.org/officeDocument/2006/relationships/customXml" Target="../ink/ink1151.xml"/><Relationship Id="rId60" Type="http://schemas.openxmlformats.org/officeDocument/2006/relationships/image" Target="../media/image1110.png"/><Relationship Id="rId65" Type="http://schemas.openxmlformats.org/officeDocument/2006/relationships/customXml" Target="../ink/ink1158.xml"/><Relationship Id="rId73" Type="http://schemas.openxmlformats.org/officeDocument/2006/relationships/customXml" Target="../ink/ink1162.xml"/><Relationship Id="rId78" Type="http://schemas.openxmlformats.org/officeDocument/2006/relationships/image" Target="../media/image1119.png"/><Relationship Id="rId81" Type="http://schemas.openxmlformats.org/officeDocument/2006/relationships/customXml" Target="../ink/ink1166.xml"/><Relationship Id="rId86" Type="http://schemas.openxmlformats.org/officeDocument/2006/relationships/customXml" Target="../ink/ink1169.xml"/><Relationship Id="rId94" Type="http://schemas.openxmlformats.org/officeDocument/2006/relationships/customXml" Target="../ink/ink1173.xml"/><Relationship Id="rId99" Type="http://schemas.openxmlformats.org/officeDocument/2006/relationships/image" Target="../media/image1129.png"/><Relationship Id="rId101" Type="http://schemas.openxmlformats.org/officeDocument/2006/relationships/image" Target="../media/image1130.png"/><Relationship Id="rId4" Type="http://schemas.openxmlformats.org/officeDocument/2006/relationships/image" Target="../media/image1084.png"/><Relationship Id="rId9" Type="http://schemas.openxmlformats.org/officeDocument/2006/relationships/customXml" Target="../ink/ink1129.xml"/><Relationship Id="rId13" Type="http://schemas.openxmlformats.org/officeDocument/2006/relationships/customXml" Target="../ink/ink1131.xml"/><Relationship Id="rId18" Type="http://schemas.openxmlformats.org/officeDocument/2006/relationships/image" Target="../media/image1091.png"/><Relationship Id="rId39" Type="http://schemas.openxmlformats.org/officeDocument/2006/relationships/customXml" Target="../ink/ink1144.xml"/><Relationship Id="rId109" Type="http://schemas.openxmlformats.org/officeDocument/2006/relationships/image" Target="../media/image1134.png"/><Relationship Id="rId34" Type="http://schemas.openxmlformats.org/officeDocument/2006/relationships/image" Target="../media/image1099.png"/><Relationship Id="rId50" Type="http://schemas.openxmlformats.org/officeDocument/2006/relationships/customXml" Target="../ink/ink1150.xml"/><Relationship Id="rId55" Type="http://schemas.openxmlformats.org/officeDocument/2006/relationships/image" Target="../media/image1108.png"/><Relationship Id="rId76" Type="http://schemas.openxmlformats.org/officeDocument/2006/relationships/image" Target="../media/image1118.png"/><Relationship Id="rId97" Type="http://schemas.openxmlformats.org/officeDocument/2006/relationships/image" Target="../media/image1128.png"/><Relationship Id="rId104" Type="http://schemas.openxmlformats.org/officeDocument/2006/relationships/customXml" Target="../ink/ink1178.xml"/><Relationship Id="rId7" Type="http://schemas.openxmlformats.org/officeDocument/2006/relationships/customXml" Target="../ink/ink1128.xml"/><Relationship Id="rId71" Type="http://schemas.openxmlformats.org/officeDocument/2006/relationships/customXml" Target="../ink/ink1161.xml"/><Relationship Id="rId92" Type="http://schemas.openxmlformats.org/officeDocument/2006/relationships/customXml" Target="../ink/ink1172.xml"/><Relationship Id="rId2" Type="http://schemas.openxmlformats.org/officeDocument/2006/relationships/image" Target="../media/image1083.png"/><Relationship Id="rId29" Type="http://schemas.openxmlformats.org/officeDocument/2006/relationships/customXml" Target="../ink/ink1139.xml"/><Relationship Id="rId24" Type="http://schemas.openxmlformats.org/officeDocument/2006/relationships/image" Target="../media/image1094.png"/><Relationship Id="rId40" Type="http://schemas.openxmlformats.org/officeDocument/2006/relationships/image" Target="../media/image1102.png"/><Relationship Id="rId45" Type="http://schemas.openxmlformats.org/officeDocument/2006/relationships/customXml" Target="../ink/ink1147.xml"/><Relationship Id="rId66" Type="http://schemas.openxmlformats.org/officeDocument/2006/relationships/image" Target="../media/image1113.png"/><Relationship Id="rId87" Type="http://schemas.openxmlformats.org/officeDocument/2006/relationships/image" Target="../media/image1123.png"/><Relationship Id="rId110" Type="http://schemas.openxmlformats.org/officeDocument/2006/relationships/customXml" Target="../ink/ink1181.xml"/><Relationship Id="rId115" Type="http://schemas.openxmlformats.org/officeDocument/2006/relationships/image" Target="../media/image1137.png"/><Relationship Id="rId61" Type="http://schemas.openxmlformats.org/officeDocument/2006/relationships/customXml" Target="../ink/ink1156.xml"/><Relationship Id="rId82" Type="http://schemas.openxmlformats.org/officeDocument/2006/relationships/image" Target="../media/image1121.png"/><Relationship Id="rId19" Type="http://schemas.openxmlformats.org/officeDocument/2006/relationships/customXml" Target="../ink/ink1134.xml"/><Relationship Id="rId14" Type="http://schemas.openxmlformats.org/officeDocument/2006/relationships/image" Target="../media/image1089.png"/><Relationship Id="rId30" Type="http://schemas.openxmlformats.org/officeDocument/2006/relationships/image" Target="../media/image1097.png"/><Relationship Id="rId35" Type="http://schemas.openxmlformats.org/officeDocument/2006/relationships/customXml" Target="../ink/ink1142.xml"/><Relationship Id="rId56" Type="http://schemas.openxmlformats.org/officeDocument/2006/relationships/customXml" Target="../ink/ink1153.xml"/><Relationship Id="rId77" Type="http://schemas.openxmlformats.org/officeDocument/2006/relationships/customXml" Target="../ink/ink1164.xml"/><Relationship Id="rId100" Type="http://schemas.openxmlformats.org/officeDocument/2006/relationships/customXml" Target="../ink/ink1176.xml"/><Relationship Id="rId105" Type="http://schemas.openxmlformats.org/officeDocument/2006/relationships/image" Target="../media/image1132.png"/><Relationship Id="rId8" Type="http://schemas.openxmlformats.org/officeDocument/2006/relationships/image" Target="../media/image1086.png"/><Relationship Id="rId51" Type="http://schemas.openxmlformats.org/officeDocument/2006/relationships/image" Target="../media/image1106.png"/><Relationship Id="rId72" Type="http://schemas.openxmlformats.org/officeDocument/2006/relationships/image" Target="../media/image1116.png"/><Relationship Id="rId93" Type="http://schemas.openxmlformats.org/officeDocument/2006/relationships/image" Target="../media/image1126.png"/><Relationship Id="rId98" Type="http://schemas.openxmlformats.org/officeDocument/2006/relationships/customXml" Target="../ink/ink1175.xml"/><Relationship Id="rId3" Type="http://schemas.openxmlformats.org/officeDocument/2006/relationships/customXml" Target="../ink/ink1126.xml"/><Relationship Id="rId25" Type="http://schemas.openxmlformats.org/officeDocument/2006/relationships/customXml" Target="../ink/ink1137.xml"/><Relationship Id="rId46" Type="http://schemas.openxmlformats.org/officeDocument/2006/relationships/image" Target="../media/image13.png"/><Relationship Id="rId67" Type="http://schemas.openxmlformats.org/officeDocument/2006/relationships/customXml" Target="../ink/ink1159.xml"/><Relationship Id="rId20" Type="http://schemas.openxmlformats.org/officeDocument/2006/relationships/image" Target="../media/image1092.png"/><Relationship Id="rId41" Type="http://schemas.openxmlformats.org/officeDocument/2006/relationships/customXml" Target="../ink/ink1145.xml"/><Relationship Id="rId62" Type="http://schemas.openxmlformats.org/officeDocument/2006/relationships/image" Target="../media/image1111.png"/><Relationship Id="rId83" Type="http://schemas.openxmlformats.org/officeDocument/2006/relationships/customXml" Target="../ink/ink1167.xml"/><Relationship Id="rId88" Type="http://schemas.openxmlformats.org/officeDocument/2006/relationships/customXml" Target="../ink/ink1170.xml"/><Relationship Id="rId111" Type="http://schemas.openxmlformats.org/officeDocument/2006/relationships/image" Target="../media/image1135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.xml"/><Relationship Id="rId21" Type="http://schemas.openxmlformats.org/officeDocument/2006/relationships/image" Target="../media/image29.png"/><Relationship Id="rId42" Type="http://schemas.openxmlformats.org/officeDocument/2006/relationships/customXml" Target="../ink/ink40.xml"/><Relationship Id="rId47" Type="http://schemas.openxmlformats.org/officeDocument/2006/relationships/image" Target="../media/image41.png"/><Relationship Id="rId63" Type="http://schemas.openxmlformats.org/officeDocument/2006/relationships/image" Target="../media/image49.png"/><Relationship Id="rId68" Type="http://schemas.openxmlformats.org/officeDocument/2006/relationships/customXml" Target="../ink/ink53.xml"/><Relationship Id="rId84" Type="http://schemas.openxmlformats.org/officeDocument/2006/relationships/customXml" Target="../ink/ink61.xml"/><Relationship Id="rId89" Type="http://schemas.openxmlformats.org/officeDocument/2006/relationships/image" Target="../media/image62.png"/><Relationship Id="rId16" Type="http://schemas.openxmlformats.org/officeDocument/2006/relationships/customXml" Target="../ink/ink27.xml"/><Relationship Id="rId11" Type="http://schemas.openxmlformats.org/officeDocument/2006/relationships/image" Target="../media/image24.png"/><Relationship Id="rId32" Type="http://schemas.openxmlformats.org/officeDocument/2006/relationships/customXml" Target="../ink/ink35.xml"/><Relationship Id="rId37" Type="http://schemas.openxmlformats.org/officeDocument/2006/relationships/image" Target="../media/image37.png"/><Relationship Id="rId53" Type="http://schemas.openxmlformats.org/officeDocument/2006/relationships/image" Target="../media/image44.png"/><Relationship Id="rId58" Type="http://schemas.openxmlformats.org/officeDocument/2006/relationships/customXml" Target="../ink/ink48.xml"/><Relationship Id="rId74" Type="http://schemas.openxmlformats.org/officeDocument/2006/relationships/customXml" Target="../ink/ink56.xml"/><Relationship Id="rId79" Type="http://schemas.openxmlformats.org/officeDocument/2006/relationships/image" Target="../media/image57.png"/><Relationship Id="rId102" Type="http://schemas.openxmlformats.org/officeDocument/2006/relationships/customXml" Target="../ink/ink70.xml"/><Relationship Id="rId5" Type="http://schemas.openxmlformats.org/officeDocument/2006/relationships/image" Target="../media/image21.png"/><Relationship Id="rId90" Type="http://schemas.openxmlformats.org/officeDocument/2006/relationships/customXml" Target="../ink/ink64.xml"/><Relationship Id="rId95" Type="http://schemas.openxmlformats.org/officeDocument/2006/relationships/image" Target="../media/image65.png"/><Relationship Id="rId22" Type="http://schemas.openxmlformats.org/officeDocument/2006/relationships/customXml" Target="../ink/ink30.xml"/><Relationship Id="rId27" Type="http://schemas.openxmlformats.org/officeDocument/2006/relationships/image" Target="../media/image32.png"/><Relationship Id="rId43" Type="http://schemas.openxmlformats.org/officeDocument/2006/relationships/image" Target="../media/image13.png"/><Relationship Id="rId48" Type="http://schemas.openxmlformats.org/officeDocument/2006/relationships/customXml" Target="../ink/ink43.xml"/><Relationship Id="rId64" Type="http://schemas.openxmlformats.org/officeDocument/2006/relationships/customXml" Target="../ink/ink51.xml"/><Relationship Id="rId69" Type="http://schemas.openxmlformats.org/officeDocument/2006/relationships/image" Target="../media/image52.png"/><Relationship Id="rId80" Type="http://schemas.openxmlformats.org/officeDocument/2006/relationships/customXml" Target="../ink/ink59.xml"/><Relationship Id="rId85" Type="http://schemas.openxmlformats.org/officeDocument/2006/relationships/image" Target="../media/image60.png"/><Relationship Id="rId12" Type="http://schemas.openxmlformats.org/officeDocument/2006/relationships/customXml" Target="../ink/ink25.xml"/><Relationship Id="rId17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customXml" Target="../ink/ink38.xml"/><Relationship Id="rId59" Type="http://schemas.openxmlformats.org/officeDocument/2006/relationships/image" Target="../media/image47.png"/><Relationship Id="rId103" Type="http://schemas.openxmlformats.org/officeDocument/2006/relationships/image" Target="../media/image69.png"/><Relationship Id="rId20" Type="http://schemas.openxmlformats.org/officeDocument/2006/relationships/customXml" Target="../ink/ink29.xml"/><Relationship Id="rId41" Type="http://schemas.openxmlformats.org/officeDocument/2006/relationships/image" Target="../media/image39.png"/><Relationship Id="rId54" Type="http://schemas.openxmlformats.org/officeDocument/2006/relationships/customXml" Target="../ink/ink46.xml"/><Relationship Id="rId62" Type="http://schemas.openxmlformats.org/officeDocument/2006/relationships/customXml" Target="../ink/ink50.xml"/><Relationship Id="rId70" Type="http://schemas.openxmlformats.org/officeDocument/2006/relationships/customXml" Target="../ink/ink54.xml"/><Relationship Id="rId75" Type="http://schemas.openxmlformats.org/officeDocument/2006/relationships/image" Target="../media/image55.png"/><Relationship Id="rId83" Type="http://schemas.openxmlformats.org/officeDocument/2006/relationships/image" Target="../media/image59.png"/><Relationship Id="rId88" Type="http://schemas.openxmlformats.org/officeDocument/2006/relationships/customXml" Target="../ink/ink63.xml"/><Relationship Id="rId91" Type="http://schemas.openxmlformats.org/officeDocument/2006/relationships/image" Target="../media/image63.png"/><Relationship Id="rId96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24.xml"/><Relationship Id="rId31" Type="http://schemas.openxmlformats.org/officeDocument/2006/relationships/image" Target="../media/image34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60" Type="http://schemas.openxmlformats.org/officeDocument/2006/relationships/customXml" Target="../ink/ink49.xml"/><Relationship Id="rId65" Type="http://schemas.openxmlformats.org/officeDocument/2006/relationships/image" Target="../media/image50.png"/><Relationship Id="rId73" Type="http://schemas.openxmlformats.org/officeDocument/2006/relationships/image" Target="../media/image54.png"/><Relationship Id="rId78" Type="http://schemas.openxmlformats.org/officeDocument/2006/relationships/customXml" Target="../ink/ink58.xml"/><Relationship Id="rId81" Type="http://schemas.openxmlformats.org/officeDocument/2006/relationships/image" Target="../media/image58.png"/><Relationship Id="rId86" Type="http://schemas.openxmlformats.org/officeDocument/2006/relationships/customXml" Target="../ink/ink62.xml"/><Relationship Id="rId94" Type="http://schemas.openxmlformats.org/officeDocument/2006/relationships/customXml" Target="../ink/ink66.xml"/><Relationship Id="rId99" Type="http://schemas.openxmlformats.org/officeDocument/2006/relationships/image" Target="../media/image67.png"/><Relationship Id="rId101" Type="http://schemas.openxmlformats.org/officeDocument/2006/relationships/image" Target="../media/image68.png"/><Relationship Id="rId4" Type="http://schemas.openxmlformats.org/officeDocument/2006/relationships/customXml" Target="../ink/ink21.xml"/><Relationship Id="rId9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openxmlformats.org/officeDocument/2006/relationships/customXml" Target="../ink/ink28.xml"/><Relationship Id="rId39" Type="http://schemas.openxmlformats.org/officeDocument/2006/relationships/image" Target="../media/image38.png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45.png"/><Relationship Id="rId76" Type="http://schemas.openxmlformats.org/officeDocument/2006/relationships/customXml" Target="../ink/ink57.xml"/><Relationship Id="rId97" Type="http://schemas.openxmlformats.org/officeDocument/2006/relationships/image" Target="../media/image66.png"/><Relationship Id="rId104" Type="http://schemas.openxmlformats.org/officeDocument/2006/relationships/customXml" Target="../ink/ink71.xml"/><Relationship Id="rId7" Type="http://schemas.openxmlformats.org/officeDocument/2006/relationships/image" Target="../media/image22.png"/><Relationship Id="rId71" Type="http://schemas.openxmlformats.org/officeDocument/2006/relationships/image" Target="../media/image53.png"/><Relationship Id="rId92" Type="http://schemas.openxmlformats.org/officeDocument/2006/relationships/customXml" Target="../ink/ink65.xml"/><Relationship Id="rId2" Type="http://schemas.openxmlformats.org/officeDocument/2006/relationships/customXml" Target="../ink/ink20.xml"/><Relationship Id="rId29" Type="http://schemas.openxmlformats.org/officeDocument/2006/relationships/image" Target="../media/image33.png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40.png"/><Relationship Id="rId66" Type="http://schemas.openxmlformats.org/officeDocument/2006/relationships/customXml" Target="../ink/ink52.xml"/><Relationship Id="rId87" Type="http://schemas.openxmlformats.org/officeDocument/2006/relationships/image" Target="../media/image61.png"/><Relationship Id="rId61" Type="http://schemas.openxmlformats.org/officeDocument/2006/relationships/image" Target="../media/image48.png"/><Relationship Id="rId82" Type="http://schemas.openxmlformats.org/officeDocument/2006/relationships/customXml" Target="../ink/ink60.xml"/><Relationship Id="rId19" Type="http://schemas.openxmlformats.org/officeDocument/2006/relationships/image" Target="../media/image28.png"/><Relationship Id="rId14" Type="http://schemas.openxmlformats.org/officeDocument/2006/relationships/customXml" Target="../ink/ink26.xml"/><Relationship Id="rId30" Type="http://schemas.openxmlformats.org/officeDocument/2006/relationships/customXml" Target="../ink/ink34.xml"/><Relationship Id="rId35" Type="http://schemas.openxmlformats.org/officeDocument/2006/relationships/image" Target="../media/image36.png"/><Relationship Id="rId56" Type="http://schemas.openxmlformats.org/officeDocument/2006/relationships/customXml" Target="../ink/ink47.xml"/><Relationship Id="rId77" Type="http://schemas.openxmlformats.org/officeDocument/2006/relationships/image" Target="../media/image56.png"/><Relationship Id="rId100" Type="http://schemas.openxmlformats.org/officeDocument/2006/relationships/customXml" Target="../ink/ink69.xml"/><Relationship Id="rId105" Type="http://schemas.openxmlformats.org/officeDocument/2006/relationships/image" Target="../media/image70.png"/><Relationship Id="rId8" Type="http://schemas.openxmlformats.org/officeDocument/2006/relationships/customXml" Target="../ink/ink23.xml"/><Relationship Id="rId51" Type="http://schemas.openxmlformats.org/officeDocument/2006/relationships/image" Target="../media/image43.png"/><Relationship Id="rId72" Type="http://schemas.openxmlformats.org/officeDocument/2006/relationships/customXml" Target="../ink/ink55.xml"/><Relationship Id="rId93" Type="http://schemas.openxmlformats.org/officeDocument/2006/relationships/image" Target="../media/image64.png"/><Relationship Id="rId98" Type="http://schemas.openxmlformats.org/officeDocument/2006/relationships/customXml" Target="../ink/ink68.xml"/><Relationship Id="rId3" Type="http://schemas.openxmlformats.org/officeDocument/2006/relationships/image" Target="../media/image20.png"/><Relationship Id="rId25" Type="http://schemas.openxmlformats.org/officeDocument/2006/relationships/image" Target="../media/image31.png"/><Relationship Id="rId46" Type="http://schemas.openxmlformats.org/officeDocument/2006/relationships/customXml" Target="../ink/ink42.xml"/><Relationship Id="rId67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customXml" Target="../ink/ink80.xml"/><Relationship Id="rId26" Type="http://schemas.openxmlformats.org/officeDocument/2006/relationships/customXml" Target="../ink/ink84.xml"/><Relationship Id="rId39" Type="http://schemas.openxmlformats.org/officeDocument/2006/relationships/image" Target="../media/image89.png"/><Relationship Id="rId21" Type="http://schemas.openxmlformats.org/officeDocument/2006/relationships/image" Target="../media/image80.png"/><Relationship Id="rId34" Type="http://schemas.openxmlformats.org/officeDocument/2006/relationships/customXml" Target="../ink/ink88.xml"/><Relationship Id="rId42" Type="http://schemas.openxmlformats.org/officeDocument/2006/relationships/customXml" Target="../ink/ink92.xml"/><Relationship Id="rId47" Type="http://schemas.openxmlformats.org/officeDocument/2006/relationships/image" Target="../media/image93.png"/><Relationship Id="rId50" Type="http://schemas.openxmlformats.org/officeDocument/2006/relationships/customXml" Target="../ink/ink96.xml"/><Relationship Id="rId55" Type="http://schemas.openxmlformats.org/officeDocument/2006/relationships/image" Target="../media/image97.png"/><Relationship Id="rId63" Type="http://schemas.openxmlformats.org/officeDocument/2006/relationships/image" Target="../media/image101.png"/><Relationship Id="rId7" Type="http://schemas.openxmlformats.org/officeDocument/2006/relationships/image" Target="../media/image73.png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29" Type="http://schemas.openxmlformats.org/officeDocument/2006/relationships/image" Target="../media/image84.png"/><Relationship Id="rId11" Type="http://schemas.openxmlformats.org/officeDocument/2006/relationships/image" Target="../media/image75.png"/><Relationship Id="rId24" Type="http://schemas.openxmlformats.org/officeDocument/2006/relationships/customXml" Target="../ink/ink83.xml"/><Relationship Id="rId32" Type="http://schemas.openxmlformats.org/officeDocument/2006/relationships/customXml" Target="../ink/ink87.xml"/><Relationship Id="rId37" Type="http://schemas.openxmlformats.org/officeDocument/2006/relationships/image" Target="../media/image88.png"/><Relationship Id="rId40" Type="http://schemas.openxmlformats.org/officeDocument/2006/relationships/customXml" Target="../ink/ink91.xml"/><Relationship Id="rId45" Type="http://schemas.openxmlformats.org/officeDocument/2006/relationships/image" Target="../media/image92.png"/><Relationship Id="rId53" Type="http://schemas.openxmlformats.org/officeDocument/2006/relationships/image" Target="../media/image96.png"/><Relationship Id="rId58" Type="http://schemas.openxmlformats.org/officeDocument/2006/relationships/customXml" Target="../ink/ink100.xml"/><Relationship Id="rId5" Type="http://schemas.openxmlformats.org/officeDocument/2006/relationships/image" Target="../media/image72.png"/><Relationship Id="rId61" Type="http://schemas.openxmlformats.org/officeDocument/2006/relationships/image" Target="../media/image100.png"/><Relationship Id="rId19" Type="http://schemas.openxmlformats.org/officeDocument/2006/relationships/image" Target="../media/image79.png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83.png"/><Relationship Id="rId30" Type="http://schemas.openxmlformats.org/officeDocument/2006/relationships/customXml" Target="../ink/ink86.xml"/><Relationship Id="rId35" Type="http://schemas.openxmlformats.org/officeDocument/2006/relationships/image" Target="../media/image87.png"/><Relationship Id="rId43" Type="http://schemas.openxmlformats.org/officeDocument/2006/relationships/image" Target="../media/image91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8" Type="http://schemas.openxmlformats.org/officeDocument/2006/relationships/customXml" Target="../ink/ink75.xml"/><Relationship Id="rId51" Type="http://schemas.openxmlformats.org/officeDocument/2006/relationships/image" Target="../media/image95.png"/><Relationship Id="rId3" Type="http://schemas.openxmlformats.org/officeDocument/2006/relationships/image" Target="../media/image71.png"/><Relationship Id="rId12" Type="http://schemas.openxmlformats.org/officeDocument/2006/relationships/customXml" Target="../ink/ink77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99.png"/><Relationship Id="rId20" Type="http://schemas.openxmlformats.org/officeDocument/2006/relationships/customXml" Target="../ink/ink81.xml"/><Relationship Id="rId41" Type="http://schemas.openxmlformats.org/officeDocument/2006/relationships/image" Target="../media/image9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10" Type="http://schemas.openxmlformats.org/officeDocument/2006/relationships/customXml" Target="../ink/ink76.xml"/><Relationship Id="rId31" Type="http://schemas.openxmlformats.org/officeDocument/2006/relationships/image" Target="../media/image85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4" Type="http://schemas.openxmlformats.org/officeDocument/2006/relationships/customXml" Target="../ink/ink73.xm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customXml" Target="../ink/ink112.xml"/><Relationship Id="rId42" Type="http://schemas.openxmlformats.org/officeDocument/2006/relationships/customXml" Target="../ink/ink123.xml"/><Relationship Id="rId47" Type="http://schemas.openxmlformats.org/officeDocument/2006/relationships/image" Target="../media/image123.png"/><Relationship Id="rId63" Type="http://schemas.openxmlformats.org/officeDocument/2006/relationships/image" Target="../media/image131.png"/><Relationship Id="rId68" Type="http://schemas.openxmlformats.org/officeDocument/2006/relationships/customXml" Target="../ink/ink136.xml"/><Relationship Id="rId7" Type="http://schemas.openxmlformats.org/officeDocument/2006/relationships/customXml" Target="../ink/ink105.xml"/><Relationship Id="rId71" Type="http://schemas.openxmlformats.org/officeDocument/2006/relationships/image" Target="../media/image135.png"/><Relationship Id="rId2" Type="http://schemas.openxmlformats.org/officeDocument/2006/relationships/image" Target="../media/image102.png"/><Relationship Id="rId16" Type="http://schemas.openxmlformats.org/officeDocument/2006/relationships/image" Target="../media/image109.png"/><Relationship Id="rId29" Type="http://schemas.openxmlformats.org/officeDocument/2006/relationships/customXml" Target="../ink/ink116.xml"/><Relationship Id="rId11" Type="http://schemas.openxmlformats.org/officeDocument/2006/relationships/customXml" Target="../ink/ink107.xml"/><Relationship Id="rId24" Type="http://schemas.openxmlformats.org/officeDocument/2006/relationships/image" Target="../media/image112.png"/><Relationship Id="rId32" Type="http://schemas.openxmlformats.org/officeDocument/2006/relationships/image" Target="../media/image116.png"/><Relationship Id="rId37" Type="http://schemas.openxmlformats.org/officeDocument/2006/relationships/customXml" Target="../ink/ink120.xml"/><Relationship Id="rId40" Type="http://schemas.openxmlformats.org/officeDocument/2006/relationships/image" Target="../media/image120.png"/><Relationship Id="rId45" Type="http://schemas.openxmlformats.org/officeDocument/2006/relationships/image" Target="../media/image122.png"/><Relationship Id="rId53" Type="http://schemas.openxmlformats.org/officeDocument/2006/relationships/image" Target="../media/image126.png"/><Relationship Id="rId58" Type="http://schemas.openxmlformats.org/officeDocument/2006/relationships/customXml" Target="../ink/ink131.xml"/><Relationship Id="rId66" Type="http://schemas.openxmlformats.org/officeDocument/2006/relationships/customXml" Target="../ink/ink135.xml"/><Relationship Id="rId5" Type="http://schemas.openxmlformats.org/officeDocument/2006/relationships/customXml" Target="../ink/ink104.xml"/><Relationship Id="rId61" Type="http://schemas.openxmlformats.org/officeDocument/2006/relationships/image" Target="../media/image130.png"/><Relationship Id="rId19" Type="http://schemas.openxmlformats.org/officeDocument/2006/relationships/customXml" Target="../ink/ink111.xml"/><Relationship Id="rId14" Type="http://schemas.openxmlformats.org/officeDocument/2006/relationships/image" Target="../media/image108.png"/><Relationship Id="rId22" Type="http://schemas.openxmlformats.org/officeDocument/2006/relationships/image" Target="../media/image111.png"/><Relationship Id="rId27" Type="http://schemas.openxmlformats.org/officeDocument/2006/relationships/customXml" Target="../ink/ink115.xml"/><Relationship Id="rId30" Type="http://schemas.openxmlformats.org/officeDocument/2006/relationships/image" Target="../media/image115.png"/><Relationship Id="rId35" Type="http://schemas.openxmlformats.org/officeDocument/2006/relationships/customXml" Target="../ink/ink119.xml"/><Relationship Id="rId43" Type="http://schemas.openxmlformats.org/officeDocument/2006/relationships/image" Target="../media/image121.png"/><Relationship Id="rId48" Type="http://schemas.openxmlformats.org/officeDocument/2006/relationships/customXml" Target="../ink/ink126.xml"/><Relationship Id="rId56" Type="http://schemas.openxmlformats.org/officeDocument/2006/relationships/customXml" Target="../ink/ink130.xml"/><Relationship Id="rId64" Type="http://schemas.openxmlformats.org/officeDocument/2006/relationships/customXml" Target="../ink/ink134.xml"/><Relationship Id="rId69" Type="http://schemas.openxmlformats.org/officeDocument/2006/relationships/image" Target="../media/image134.png"/><Relationship Id="rId8" Type="http://schemas.openxmlformats.org/officeDocument/2006/relationships/image" Target="../media/image105.png"/><Relationship Id="rId51" Type="http://schemas.openxmlformats.org/officeDocument/2006/relationships/image" Target="../media/image125.png"/><Relationship Id="rId72" Type="http://schemas.openxmlformats.org/officeDocument/2006/relationships/customXml" Target="../ink/ink138.xml"/><Relationship Id="rId3" Type="http://schemas.openxmlformats.org/officeDocument/2006/relationships/customXml" Target="../ink/ink103.xml"/><Relationship Id="rId12" Type="http://schemas.openxmlformats.org/officeDocument/2006/relationships/image" Target="../media/image107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customXml" Target="../ink/ink118.xml"/><Relationship Id="rId38" Type="http://schemas.openxmlformats.org/officeDocument/2006/relationships/image" Target="../media/image119.png"/><Relationship Id="rId46" Type="http://schemas.openxmlformats.org/officeDocument/2006/relationships/customXml" Target="../ink/ink125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image" Target="../media/image110.png"/><Relationship Id="rId41" Type="http://schemas.openxmlformats.org/officeDocument/2006/relationships/customXml" Target="../ink/ink122.xml"/><Relationship Id="rId54" Type="http://schemas.openxmlformats.org/officeDocument/2006/relationships/customXml" Target="../ink/ink129.xml"/><Relationship Id="rId62" Type="http://schemas.openxmlformats.org/officeDocument/2006/relationships/customXml" Target="../ink/ink133.xml"/><Relationship Id="rId70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image" Target="../media/image114.png"/><Relationship Id="rId36" Type="http://schemas.openxmlformats.org/officeDocument/2006/relationships/image" Target="../media/image118.png"/><Relationship Id="rId49" Type="http://schemas.openxmlformats.org/officeDocument/2006/relationships/image" Target="../media/image124.png"/><Relationship Id="rId57" Type="http://schemas.openxmlformats.org/officeDocument/2006/relationships/image" Target="../media/image128.png"/><Relationship Id="rId10" Type="http://schemas.openxmlformats.org/officeDocument/2006/relationships/image" Target="../media/image106.png"/><Relationship Id="rId31" Type="http://schemas.openxmlformats.org/officeDocument/2006/relationships/customXml" Target="../ink/ink117.xml"/><Relationship Id="rId44" Type="http://schemas.openxmlformats.org/officeDocument/2006/relationships/customXml" Target="../ink/ink124.xml"/><Relationship Id="rId52" Type="http://schemas.openxmlformats.org/officeDocument/2006/relationships/customXml" Target="../ink/ink128.xml"/><Relationship Id="rId60" Type="http://schemas.openxmlformats.org/officeDocument/2006/relationships/customXml" Target="../ink/ink132.xml"/><Relationship Id="rId65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customXml" Target="../ink/ink106.xml"/><Relationship Id="rId13" Type="http://schemas.openxmlformats.org/officeDocument/2006/relationships/customXml" Target="../ink/ink108.xml"/><Relationship Id="rId18" Type="http://schemas.openxmlformats.org/officeDocument/2006/relationships/image" Target="../media/image13.png"/><Relationship Id="rId39" Type="http://schemas.openxmlformats.org/officeDocument/2006/relationships/customXml" Target="../ink/ink121.xml"/><Relationship Id="rId34" Type="http://schemas.openxmlformats.org/officeDocument/2006/relationships/image" Target="../media/image117.png"/><Relationship Id="rId50" Type="http://schemas.openxmlformats.org/officeDocument/2006/relationships/customXml" Target="../ink/ink127.xml"/><Relationship Id="rId55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.xml"/><Relationship Id="rId117" Type="http://schemas.openxmlformats.org/officeDocument/2006/relationships/image" Target="../media/image191.png"/><Relationship Id="rId21" Type="http://schemas.openxmlformats.org/officeDocument/2006/relationships/image" Target="../media/image144.png"/><Relationship Id="rId42" Type="http://schemas.openxmlformats.org/officeDocument/2006/relationships/image" Target="../media/image154.png"/><Relationship Id="rId47" Type="http://schemas.openxmlformats.org/officeDocument/2006/relationships/customXml" Target="../ink/ink162.xml"/><Relationship Id="rId63" Type="http://schemas.openxmlformats.org/officeDocument/2006/relationships/image" Target="../media/image164.png"/><Relationship Id="rId68" Type="http://schemas.openxmlformats.org/officeDocument/2006/relationships/customXml" Target="../ink/ink173.xml"/><Relationship Id="rId84" Type="http://schemas.openxmlformats.org/officeDocument/2006/relationships/customXml" Target="../ink/ink181.xml"/><Relationship Id="rId89" Type="http://schemas.openxmlformats.org/officeDocument/2006/relationships/image" Target="../media/image177.png"/><Relationship Id="rId112" Type="http://schemas.openxmlformats.org/officeDocument/2006/relationships/customXml" Target="../ink/ink195.xml"/><Relationship Id="rId16" Type="http://schemas.openxmlformats.org/officeDocument/2006/relationships/customXml" Target="../ink/ink146.xml"/><Relationship Id="rId107" Type="http://schemas.openxmlformats.org/officeDocument/2006/relationships/image" Target="../media/image186.png"/><Relationship Id="rId11" Type="http://schemas.openxmlformats.org/officeDocument/2006/relationships/image" Target="../media/image140.png"/><Relationship Id="rId32" Type="http://schemas.openxmlformats.org/officeDocument/2006/relationships/customXml" Target="../ink/ink154.xml"/><Relationship Id="rId37" Type="http://schemas.openxmlformats.org/officeDocument/2006/relationships/image" Target="../media/image152.png"/><Relationship Id="rId53" Type="http://schemas.openxmlformats.org/officeDocument/2006/relationships/customXml" Target="../ink/ink165.xml"/><Relationship Id="rId58" Type="http://schemas.openxmlformats.org/officeDocument/2006/relationships/customXml" Target="../ink/ink168.xml"/><Relationship Id="rId74" Type="http://schemas.openxmlformats.org/officeDocument/2006/relationships/customXml" Target="../ink/ink176.xml"/><Relationship Id="rId79" Type="http://schemas.openxmlformats.org/officeDocument/2006/relationships/image" Target="../media/image172.png"/><Relationship Id="rId102" Type="http://schemas.openxmlformats.org/officeDocument/2006/relationships/customXml" Target="../ink/ink190.xml"/><Relationship Id="rId123" Type="http://schemas.openxmlformats.org/officeDocument/2006/relationships/image" Target="../media/image194.png"/><Relationship Id="rId5" Type="http://schemas.openxmlformats.org/officeDocument/2006/relationships/image" Target="../media/image137.png"/><Relationship Id="rId90" Type="http://schemas.openxmlformats.org/officeDocument/2006/relationships/customXml" Target="../ink/ink184.xml"/><Relationship Id="rId95" Type="http://schemas.openxmlformats.org/officeDocument/2006/relationships/image" Target="../media/image180.png"/><Relationship Id="rId22" Type="http://schemas.openxmlformats.org/officeDocument/2006/relationships/customXml" Target="../ink/ink149.xml"/><Relationship Id="rId27" Type="http://schemas.openxmlformats.org/officeDocument/2006/relationships/image" Target="../media/image147.png"/><Relationship Id="rId43" Type="http://schemas.openxmlformats.org/officeDocument/2006/relationships/customXml" Target="../ink/ink160.xml"/><Relationship Id="rId48" Type="http://schemas.openxmlformats.org/officeDocument/2006/relationships/image" Target="../media/image157.png"/><Relationship Id="rId64" Type="http://schemas.openxmlformats.org/officeDocument/2006/relationships/customXml" Target="../ink/ink171.xml"/><Relationship Id="rId69" Type="http://schemas.openxmlformats.org/officeDocument/2006/relationships/image" Target="../media/image167.png"/><Relationship Id="rId113" Type="http://schemas.openxmlformats.org/officeDocument/2006/relationships/image" Target="../media/image189.png"/><Relationship Id="rId118" Type="http://schemas.openxmlformats.org/officeDocument/2006/relationships/customXml" Target="../ink/ink198.xml"/><Relationship Id="rId80" Type="http://schemas.openxmlformats.org/officeDocument/2006/relationships/customXml" Target="../ink/ink179.xml"/><Relationship Id="rId85" Type="http://schemas.openxmlformats.org/officeDocument/2006/relationships/image" Target="../media/image175.png"/><Relationship Id="rId12" Type="http://schemas.openxmlformats.org/officeDocument/2006/relationships/customXml" Target="../ink/ink144.xml"/><Relationship Id="rId17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customXml" Target="../ink/ink157.xml"/><Relationship Id="rId59" Type="http://schemas.openxmlformats.org/officeDocument/2006/relationships/image" Target="../media/image162.png"/><Relationship Id="rId103" Type="http://schemas.openxmlformats.org/officeDocument/2006/relationships/image" Target="../media/image184.png"/><Relationship Id="rId108" Type="http://schemas.openxmlformats.org/officeDocument/2006/relationships/customXml" Target="../ink/ink193.xml"/><Relationship Id="rId124" Type="http://schemas.openxmlformats.org/officeDocument/2006/relationships/customXml" Target="../ink/ink201.xml"/><Relationship Id="rId54" Type="http://schemas.openxmlformats.org/officeDocument/2006/relationships/customXml" Target="../ink/ink166.xml"/><Relationship Id="rId70" Type="http://schemas.openxmlformats.org/officeDocument/2006/relationships/customXml" Target="../ink/ink174.xml"/><Relationship Id="rId75" Type="http://schemas.openxmlformats.org/officeDocument/2006/relationships/image" Target="../media/image170.png"/><Relationship Id="rId91" Type="http://schemas.openxmlformats.org/officeDocument/2006/relationships/image" Target="../media/image178.png"/><Relationship Id="rId96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23" Type="http://schemas.openxmlformats.org/officeDocument/2006/relationships/image" Target="../media/image145.png"/><Relationship Id="rId28" Type="http://schemas.openxmlformats.org/officeDocument/2006/relationships/customXml" Target="../ink/ink152.xml"/><Relationship Id="rId49" Type="http://schemas.openxmlformats.org/officeDocument/2006/relationships/customXml" Target="../ink/ink163.xml"/><Relationship Id="rId114" Type="http://schemas.openxmlformats.org/officeDocument/2006/relationships/customXml" Target="../ink/ink196.xml"/><Relationship Id="rId119" Type="http://schemas.openxmlformats.org/officeDocument/2006/relationships/image" Target="../media/image192.png"/><Relationship Id="rId44" Type="http://schemas.openxmlformats.org/officeDocument/2006/relationships/image" Target="../media/image155.png"/><Relationship Id="rId60" Type="http://schemas.openxmlformats.org/officeDocument/2006/relationships/customXml" Target="../ink/ink169.xml"/><Relationship Id="rId65" Type="http://schemas.openxmlformats.org/officeDocument/2006/relationships/image" Target="../media/image165.png"/><Relationship Id="rId81" Type="http://schemas.openxmlformats.org/officeDocument/2006/relationships/image" Target="../media/image173.png"/><Relationship Id="rId86" Type="http://schemas.openxmlformats.org/officeDocument/2006/relationships/customXml" Target="../ink/ink182.xml"/><Relationship Id="rId13" Type="http://schemas.openxmlformats.org/officeDocument/2006/relationships/image" Target="../media/image141.png"/><Relationship Id="rId18" Type="http://schemas.openxmlformats.org/officeDocument/2006/relationships/customXml" Target="../ink/ink147.xml"/><Relationship Id="rId39" Type="http://schemas.openxmlformats.org/officeDocument/2006/relationships/image" Target="../media/image153.png"/><Relationship Id="rId109" Type="http://schemas.openxmlformats.org/officeDocument/2006/relationships/image" Target="../media/image187.png"/><Relationship Id="rId34" Type="http://schemas.openxmlformats.org/officeDocument/2006/relationships/customXml" Target="../ink/ink155.xml"/><Relationship Id="rId50" Type="http://schemas.openxmlformats.org/officeDocument/2006/relationships/image" Target="../media/image158.png"/><Relationship Id="rId55" Type="http://schemas.openxmlformats.org/officeDocument/2006/relationships/image" Target="../media/image160.png"/><Relationship Id="rId76" Type="http://schemas.openxmlformats.org/officeDocument/2006/relationships/customXml" Target="../ink/ink177.xml"/><Relationship Id="rId97" Type="http://schemas.openxmlformats.org/officeDocument/2006/relationships/image" Target="../media/image181.png"/><Relationship Id="rId104" Type="http://schemas.openxmlformats.org/officeDocument/2006/relationships/customXml" Target="../ink/ink191.xml"/><Relationship Id="rId120" Type="http://schemas.openxmlformats.org/officeDocument/2006/relationships/customXml" Target="../ink/ink199.xml"/><Relationship Id="rId125" Type="http://schemas.openxmlformats.org/officeDocument/2006/relationships/image" Target="../media/image195.png"/><Relationship Id="rId7" Type="http://schemas.openxmlformats.org/officeDocument/2006/relationships/image" Target="../media/image138.png"/><Relationship Id="rId71" Type="http://schemas.openxmlformats.org/officeDocument/2006/relationships/image" Target="../media/image168.png"/><Relationship Id="rId92" Type="http://schemas.openxmlformats.org/officeDocument/2006/relationships/customXml" Target="../ink/ink185.xml"/><Relationship Id="rId2" Type="http://schemas.openxmlformats.org/officeDocument/2006/relationships/customXml" Target="../ink/ink139.xml"/><Relationship Id="rId29" Type="http://schemas.openxmlformats.org/officeDocument/2006/relationships/image" Target="../media/image148.png"/><Relationship Id="rId24" Type="http://schemas.openxmlformats.org/officeDocument/2006/relationships/customXml" Target="../ink/ink150.xml"/><Relationship Id="rId40" Type="http://schemas.openxmlformats.org/officeDocument/2006/relationships/customXml" Target="../ink/ink158.xml"/><Relationship Id="rId45" Type="http://schemas.openxmlformats.org/officeDocument/2006/relationships/customXml" Target="../ink/ink161.xml"/><Relationship Id="rId66" Type="http://schemas.openxmlformats.org/officeDocument/2006/relationships/customXml" Target="../ink/ink172.xml"/><Relationship Id="rId87" Type="http://schemas.openxmlformats.org/officeDocument/2006/relationships/image" Target="../media/image176.png"/><Relationship Id="rId110" Type="http://schemas.openxmlformats.org/officeDocument/2006/relationships/customXml" Target="../ink/ink194.xml"/><Relationship Id="rId115" Type="http://schemas.openxmlformats.org/officeDocument/2006/relationships/image" Target="../media/image190.png"/><Relationship Id="rId61" Type="http://schemas.openxmlformats.org/officeDocument/2006/relationships/image" Target="../media/image163.png"/><Relationship Id="rId82" Type="http://schemas.openxmlformats.org/officeDocument/2006/relationships/customXml" Target="../ink/ink180.xml"/><Relationship Id="rId19" Type="http://schemas.openxmlformats.org/officeDocument/2006/relationships/image" Target="../media/image143.png"/><Relationship Id="rId14" Type="http://schemas.openxmlformats.org/officeDocument/2006/relationships/customXml" Target="../ink/ink145.xml"/><Relationship Id="rId30" Type="http://schemas.openxmlformats.org/officeDocument/2006/relationships/customXml" Target="../ink/ink153.xml"/><Relationship Id="rId35" Type="http://schemas.openxmlformats.org/officeDocument/2006/relationships/image" Target="../media/image151.png"/><Relationship Id="rId56" Type="http://schemas.openxmlformats.org/officeDocument/2006/relationships/customXml" Target="../ink/ink167.xml"/><Relationship Id="rId77" Type="http://schemas.openxmlformats.org/officeDocument/2006/relationships/image" Target="../media/image171.png"/><Relationship Id="rId100" Type="http://schemas.openxmlformats.org/officeDocument/2006/relationships/customXml" Target="../ink/ink189.xml"/><Relationship Id="rId105" Type="http://schemas.openxmlformats.org/officeDocument/2006/relationships/image" Target="../media/image185.png"/><Relationship Id="rId8" Type="http://schemas.openxmlformats.org/officeDocument/2006/relationships/customXml" Target="../ink/ink142.xml"/><Relationship Id="rId51" Type="http://schemas.openxmlformats.org/officeDocument/2006/relationships/customXml" Target="../ink/ink164.xml"/><Relationship Id="rId72" Type="http://schemas.openxmlformats.org/officeDocument/2006/relationships/customXml" Target="../ink/ink175.xml"/><Relationship Id="rId93" Type="http://schemas.openxmlformats.org/officeDocument/2006/relationships/image" Target="../media/image179.png"/><Relationship Id="rId98" Type="http://schemas.openxmlformats.org/officeDocument/2006/relationships/customXml" Target="../ink/ink188.xml"/><Relationship Id="rId121" Type="http://schemas.openxmlformats.org/officeDocument/2006/relationships/image" Target="../media/image193.png"/><Relationship Id="rId3" Type="http://schemas.openxmlformats.org/officeDocument/2006/relationships/image" Target="../media/image136.png"/><Relationship Id="rId25" Type="http://schemas.openxmlformats.org/officeDocument/2006/relationships/image" Target="../media/image146.png"/><Relationship Id="rId46" Type="http://schemas.openxmlformats.org/officeDocument/2006/relationships/image" Target="../media/image156.png"/><Relationship Id="rId67" Type="http://schemas.openxmlformats.org/officeDocument/2006/relationships/image" Target="../media/image166.png"/><Relationship Id="rId116" Type="http://schemas.openxmlformats.org/officeDocument/2006/relationships/customXml" Target="../ink/ink197.xml"/><Relationship Id="rId20" Type="http://schemas.openxmlformats.org/officeDocument/2006/relationships/customXml" Target="../ink/ink148.xml"/><Relationship Id="rId41" Type="http://schemas.openxmlformats.org/officeDocument/2006/relationships/customXml" Target="../ink/ink159.xml"/><Relationship Id="rId62" Type="http://schemas.openxmlformats.org/officeDocument/2006/relationships/customXml" Target="../ink/ink170.xml"/><Relationship Id="rId83" Type="http://schemas.openxmlformats.org/officeDocument/2006/relationships/image" Target="../media/image174.png"/><Relationship Id="rId88" Type="http://schemas.openxmlformats.org/officeDocument/2006/relationships/customXml" Target="../ink/ink183.xml"/><Relationship Id="rId111" Type="http://schemas.openxmlformats.org/officeDocument/2006/relationships/image" Target="../media/image188.png"/><Relationship Id="rId15" Type="http://schemas.openxmlformats.org/officeDocument/2006/relationships/image" Target="../media/image13.png"/><Relationship Id="rId36" Type="http://schemas.openxmlformats.org/officeDocument/2006/relationships/customXml" Target="../ink/ink156.xml"/><Relationship Id="rId57" Type="http://schemas.openxmlformats.org/officeDocument/2006/relationships/image" Target="../media/image161.png"/><Relationship Id="rId106" Type="http://schemas.openxmlformats.org/officeDocument/2006/relationships/customXml" Target="../ink/ink192.xml"/><Relationship Id="rId10" Type="http://schemas.openxmlformats.org/officeDocument/2006/relationships/customXml" Target="../ink/ink143.xml"/><Relationship Id="rId31" Type="http://schemas.openxmlformats.org/officeDocument/2006/relationships/image" Target="../media/image149.png"/><Relationship Id="rId52" Type="http://schemas.openxmlformats.org/officeDocument/2006/relationships/image" Target="../media/image159.png"/><Relationship Id="rId73" Type="http://schemas.openxmlformats.org/officeDocument/2006/relationships/image" Target="../media/image169.png"/><Relationship Id="rId78" Type="http://schemas.openxmlformats.org/officeDocument/2006/relationships/customXml" Target="../ink/ink178.xml"/><Relationship Id="rId94" Type="http://schemas.openxmlformats.org/officeDocument/2006/relationships/customXml" Target="../ink/ink186.xml"/><Relationship Id="rId99" Type="http://schemas.openxmlformats.org/officeDocument/2006/relationships/image" Target="../media/image182.png"/><Relationship Id="rId101" Type="http://schemas.openxmlformats.org/officeDocument/2006/relationships/image" Target="../media/image183.png"/><Relationship Id="rId122" Type="http://schemas.openxmlformats.org/officeDocument/2006/relationships/customXml" Target="../ink/ink200.xml"/><Relationship Id="rId4" Type="http://schemas.openxmlformats.org/officeDocument/2006/relationships/customXml" Target="../ink/ink140.xml"/><Relationship Id="rId9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.xml"/><Relationship Id="rId21" Type="http://schemas.openxmlformats.org/officeDocument/2006/relationships/customXml" Target="../ink/ink211.xml"/><Relationship Id="rId42" Type="http://schemas.openxmlformats.org/officeDocument/2006/relationships/image" Target="../media/image213.png"/><Relationship Id="rId63" Type="http://schemas.openxmlformats.org/officeDocument/2006/relationships/customXml" Target="../ink/ink232.xml"/><Relationship Id="rId84" Type="http://schemas.openxmlformats.org/officeDocument/2006/relationships/image" Target="../media/image234.png"/><Relationship Id="rId138" Type="http://schemas.openxmlformats.org/officeDocument/2006/relationships/customXml" Target="../ink/ink270.xml"/><Relationship Id="rId159" Type="http://schemas.openxmlformats.org/officeDocument/2006/relationships/image" Target="../media/image271.png"/><Relationship Id="rId170" Type="http://schemas.openxmlformats.org/officeDocument/2006/relationships/customXml" Target="../ink/ink286.xml"/><Relationship Id="rId191" Type="http://schemas.openxmlformats.org/officeDocument/2006/relationships/image" Target="../media/image287.png"/><Relationship Id="rId205" Type="http://schemas.openxmlformats.org/officeDocument/2006/relationships/image" Target="../media/image294.png"/><Relationship Id="rId226" Type="http://schemas.openxmlformats.org/officeDocument/2006/relationships/customXml" Target="../ink/ink314.xml"/><Relationship Id="rId107" Type="http://schemas.openxmlformats.org/officeDocument/2006/relationships/customXml" Target="../ink/ink254.xml"/><Relationship Id="rId11" Type="http://schemas.openxmlformats.org/officeDocument/2006/relationships/customXml" Target="../ink/ink206.xml"/><Relationship Id="rId32" Type="http://schemas.openxmlformats.org/officeDocument/2006/relationships/image" Target="../media/image208.png"/><Relationship Id="rId53" Type="http://schemas.openxmlformats.org/officeDocument/2006/relationships/customXml" Target="../ink/ink227.xml"/><Relationship Id="rId74" Type="http://schemas.openxmlformats.org/officeDocument/2006/relationships/image" Target="../media/image229.png"/><Relationship Id="rId128" Type="http://schemas.openxmlformats.org/officeDocument/2006/relationships/customXml" Target="../ink/ink265.xml"/><Relationship Id="rId149" Type="http://schemas.openxmlformats.org/officeDocument/2006/relationships/image" Target="../media/image266.png"/><Relationship Id="rId5" Type="http://schemas.openxmlformats.org/officeDocument/2006/relationships/customXml" Target="../ink/ink203.xml"/><Relationship Id="rId95" Type="http://schemas.openxmlformats.org/officeDocument/2006/relationships/customXml" Target="../ink/ink248.xml"/><Relationship Id="rId160" Type="http://schemas.openxmlformats.org/officeDocument/2006/relationships/customXml" Target="../ink/ink281.xml"/><Relationship Id="rId181" Type="http://schemas.openxmlformats.org/officeDocument/2006/relationships/image" Target="../media/image282.png"/><Relationship Id="rId216" Type="http://schemas.openxmlformats.org/officeDocument/2006/relationships/customXml" Target="../ink/ink309.xml"/><Relationship Id="rId237" Type="http://schemas.openxmlformats.org/officeDocument/2006/relationships/image" Target="../media/image310.png"/><Relationship Id="rId22" Type="http://schemas.openxmlformats.org/officeDocument/2006/relationships/image" Target="../media/image204.png"/><Relationship Id="rId43" Type="http://schemas.openxmlformats.org/officeDocument/2006/relationships/customXml" Target="../ink/ink222.xml"/><Relationship Id="rId64" Type="http://schemas.openxmlformats.org/officeDocument/2006/relationships/image" Target="../media/image224.png"/><Relationship Id="rId118" Type="http://schemas.openxmlformats.org/officeDocument/2006/relationships/image" Target="../media/image251.png"/><Relationship Id="rId139" Type="http://schemas.openxmlformats.org/officeDocument/2006/relationships/image" Target="../media/image261.png"/><Relationship Id="rId85" Type="http://schemas.openxmlformats.org/officeDocument/2006/relationships/customXml" Target="../ink/ink243.xml"/><Relationship Id="rId150" Type="http://schemas.openxmlformats.org/officeDocument/2006/relationships/customXml" Target="../ink/ink276.xml"/><Relationship Id="rId171" Type="http://schemas.openxmlformats.org/officeDocument/2006/relationships/image" Target="../media/image277.png"/><Relationship Id="rId192" Type="http://schemas.openxmlformats.org/officeDocument/2006/relationships/customXml" Target="../ink/ink297.xml"/><Relationship Id="rId206" Type="http://schemas.openxmlformats.org/officeDocument/2006/relationships/customXml" Target="../ink/ink304.xml"/><Relationship Id="rId227" Type="http://schemas.openxmlformats.org/officeDocument/2006/relationships/image" Target="../media/image305.png"/><Relationship Id="rId12" Type="http://schemas.openxmlformats.org/officeDocument/2006/relationships/image" Target="../media/image199.png"/><Relationship Id="rId33" Type="http://schemas.openxmlformats.org/officeDocument/2006/relationships/customXml" Target="../ink/ink217.xml"/><Relationship Id="rId108" Type="http://schemas.openxmlformats.org/officeDocument/2006/relationships/image" Target="../media/image246.png"/><Relationship Id="rId129" Type="http://schemas.openxmlformats.org/officeDocument/2006/relationships/image" Target="../media/image256.png"/><Relationship Id="rId54" Type="http://schemas.openxmlformats.org/officeDocument/2006/relationships/image" Target="../media/image219.png"/><Relationship Id="rId75" Type="http://schemas.openxmlformats.org/officeDocument/2006/relationships/customXml" Target="../ink/ink238.xml"/><Relationship Id="rId96" Type="http://schemas.openxmlformats.org/officeDocument/2006/relationships/image" Target="../media/image240.png"/><Relationship Id="rId140" Type="http://schemas.openxmlformats.org/officeDocument/2006/relationships/customXml" Target="../ink/ink271.xml"/><Relationship Id="rId161" Type="http://schemas.openxmlformats.org/officeDocument/2006/relationships/image" Target="../media/image272.png"/><Relationship Id="rId182" Type="http://schemas.openxmlformats.org/officeDocument/2006/relationships/customXml" Target="../ink/ink292.xml"/><Relationship Id="rId217" Type="http://schemas.openxmlformats.org/officeDocument/2006/relationships/image" Target="../media/image300.png"/><Relationship Id="rId6" Type="http://schemas.openxmlformats.org/officeDocument/2006/relationships/image" Target="../media/image196.png"/><Relationship Id="rId238" Type="http://schemas.openxmlformats.org/officeDocument/2006/relationships/customXml" Target="../ink/ink320.xml"/><Relationship Id="rId23" Type="http://schemas.openxmlformats.org/officeDocument/2006/relationships/customXml" Target="../ink/ink212.xml"/><Relationship Id="rId119" Type="http://schemas.openxmlformats.org/officeDocument/2006/relationships/customXml" Target="../ink/ink260.xml"/><Relationship Id="rId44" Type="http://schemas.openxmlformats.org/officeDocument/2006/relationships/image" Target="../media/image214.png"/><Relationship Id="rId65" Type="http://schemas.openxmlformats.org/officeDocument/2006/relationships/customXml" Target="../ink/ink233.xml"/><Relationship Id="rId86" Type="http://schemas.openxmlformats.org/officeDocument/2006/relationships/image" Target="../media/image235.png"/><Relationship Id="rId130" Type="http://schemas.openxmlformats.org/officeDocument/2006/relationships/customXml" Target="../ink/ink266.xml"/><Relationship Id="rId151" Type="http://schemas.openxmlformats.org/officeDocument/2006/relationships/image" Target="../media/image267.png"/><Relationship Id="rId172" Type="http://schemas.openxmlformats.org/officeDocument/2006/relationships/customXml" Target="../ink/ink287.xml"/><Relationship Id="rId193" Type="http://schemas.openxmlformats.org/officeDocument/2006/relationships/image" Target="../media/image288.png"/><Relationship Id="rId207" Type="http://schemas.openxmlformats.org/officeDocument/2006/relationships/image" Target="../media/image295.png"/><Relationship Id="rId228" Type="http://schemas.openxmlformats.org/officeDocument/2006/relationships/customXml" Target="../ink/ink315.xml"/><Relationship Id="rId13" Type="http://schemas.openxmlformats.org/officeDocument/2006/relationships/customXml" Target="../ink/ink207.xml"/><Relationship Id="rId109" Type="http://schemas.openxmlformats.org/officeDocument/2006/relationships/customXml" Target="../ink/ink255.xml"/><Relationship Id="rId34" Type="http://schemas.openxmlformats.org/officeDocument/2006/relationships/image" Target="../media/image209.png"/><Relationship Id="rId55" Type="http://schemas.openxmlformats.org/officeDocument/2006/relationships/customXml" Target="../ink/ink228.xml"/><Relationship Id="rId76" Type="http://schemas.openxmlformats.org/officeDocument/2006/relationships/image" Target="../media/image230.png"/><Relationship Id="rId97" Type="http://schemas.openxmlformats.org/officeDocument/2006/relationships/customXml" Target="../ink/ink249.xml"/><Relationship Id="rId120" Type="http://schemas.openxmlformats.org/officeDocument/2006/relationships/customXml" Target="../ink/ink261.xml"/><Relationship Id="rId141" Type="http://schemas.openxmlformats.org/officeDocument/2006/relationships/image" Target="../media/image262.png"/><Relationship Id="rId7" Type="http://schemas.openxmlformats.org/officeDocument/2006/relationships/customXml" Target="../ink/ink204.xml"/><Relationship Id="rId162" Type="http://schemas.openxmlformats.org/officeDocument/2006/relationships/customXml" Target="../ink/ink282.xml"/><Relationship Id="rId183" Type="http://schemas.openxmlformats.org/officeDocument/2006/relationships/image" Target="../media/image283.png"/><Relationship Id="rId218" Type="http://schemas.openxmlformats.org/officeDocument/2006/relationships/customXml" Target="../ink/ink310.xml"/><Relationship Id="rId239" Type="http://schemas.openxmlformats.org/officeDocument/2006/relationships/image" Target="../media/image311.png"/><Relationship Id="rId24" Type="http://schemas.openxmlformats.org/officeDocument/2006/relationships/image" Target="../media/image13.png"/><Relationship Id="rId45" Type="http://schemas.openxmlformats.org/officeDocument/2006/relationships/customXml" Target="../ink/ink223.xml"/><Relationship Id="rId66" Type="http://schemas.openxmlformats.org/officeDocument/2006/relationships/image" Target="../media/image225.png"/><Relationship Id="rId87" Type="http://schemas.openxmlformats.org/officeDocument/2006/relationships/customXml" Target="../ink/ink244.xml"/><Relationship Id="rId110" Type="http://schemas.openxmlformats.org/officeDocument/2006/relationships/image" Target="../media/image247.png"/><Relationship Id="rId131" Type="http://schemas.openxmlformats.org/officeDocument/2006/relationships/image" Target="../media/image257.png"/><Relationship Id="rId152" Type="http://schemas.openxmlformats.org/officeDocument/2006/relationships/customXml" Target="../ink/ink277.xml"/><Relationship Id="rId173" Type="http://schemas.openxmlformats.org/officeDocument/2006/relationships/image" Target="../media/image278.png"/><Relationship Id="rId194" Type="http://schemas.openxmlformats.org/officeDocument/2006/relationships/customXml" Target="../ink/ink298.xml"/><Relationship Id="rId208" Type="http://schemas.openxmlformats.org/officeDocument/2006/relationships/customXml" Target="../ink/ink305.xml"/><Relationship Id="rId229" Type="http://schemas.openxmlformats.org/officeDocument/2006/relationships/image" Target="../media/image306.png"/><Relationship Id="rId240" Type="http://schemas.openxmlformats.org/officeDocument/2006/relationships/customXml" Target="../ink/ink321.xml"/><Relationship Id="rId14" Type="http://schemas.openxmlformats.org/officeDocument/2006/relationships/image" Target="../media/image200.png"/><Relationship Id="rId35" Type="http://schemas.openxmlformats.org/officeDocument/2006/relationships/customXml" Target="../ink/ink218.xml"/><Relationship Id="rId56" Type="http://schemas.openxmlformats.org/officeDocument/2006/relationships/image" Target="../media/image220.png"/><Relationship Id="rId77" Type="http://schemas.openxmlformats.org/officeDocument/2006/relationships/customXml" Target="../ink/ink239.xml"/><Relationship Id="rId100" Type="http://schemas.openxmlformats.org/officeDocument/2006/relationships/image" Target="../media/image242.png"/><Relationship Id="rId8" Type="http://schemas.openxmlformats.org/officeDocument/2006/relationships/image" Target="../media/image197.png"/><Relationship Id="rId98" Type="http://schemas.openxmlformats.org/officeDocument/2006/relationships/image" Target="../media/image241.png"/><Relationship Id="rId121" Type="http://schemas.openxmlformats.org/officeDocument/2006/relationships/image" Target="../media/image252.png"/><Relationship Id="rId142" Type="http://schemas.openxmlformats.org/officeDocument/2006/relationships/customXml" Target="../ink/ink272.xml"/><Relationship Id="rId163" Type="http://schemas.openxmlformats.org/officeDocument/2006/relationships/image" Target="../media/image273.png"/><Relationship Id="rId184" Type="http://schemas.openxmlformats.org/officeDocument/2006/relationships/customXml" Target="../ink/ink293.xml"/><Relationship Id="rId219" Type="http://schemas.openxmlformats.org/officeDocument/2006/relationships/image" Target="../media/image301.png"/><Relationship Id="rId230" Type="http://schemas.openxmlformats.org/officeDocument/2006/relationships/customXml" Target="../ink/ink316.xml"/><Relationship Id="rId25" Type="http://schemas.openxmlformats.org/officeDocument/2006/relationships/customXml" Target="../ink/ink213.xml"/><Relationship Id="rId46" Type="http://schemas.openxmlformats.org/officeDocument/2006/relationships/image" Target="../media/image215.png"/><Relationship Id="rId67" Type="http://schemas.openxmlformats.org/officeDocument/2006/relationships/customXml" Target="../ink/ink234.xml"/><Relationship Id="rId88" Type="http://schemas.openxmlformats.org/officeDocument/2006/relationships/image" Target="../media/image236.png"/><Relationship Id="rId111" Type="http://schemas.openxmlformats.org/officeDocument/2006/relationships/customXml" Target="../ink/ink256.xml"/><Relationship Id="rId132" Type="http://schemas.openxmlformats.org/officeDocument/2006/relationships/customXml" Target="../ink/ink267.xml"/><Relationship Id="rId153" Type="http://schemas.openxmlformats.org/officeDocument/2006/relationships/image" Target="../media/image268.png"/><Relationship Id="rId174" Type="http://schemas.openxmlformats.org/officeDocument/2006/relationships/customXml" Target="../ink/ink288.xml"/><Relationship Id="rId195" Type="http://schemas.openxmlformats.org/officeDocument/2006/relationships/image" Target="../media/image289.png"/><Relationship Id="rId209" Type="http://schemas.openxmlformats.org/officeDocument/2006/relationships/image" Target="../media/image296.png"/><Relationship Id="rId220" Type="http://schemas.openxmlformats.org/officeDocument/2006/relationships/customXml" Target="../ink/ink311.xml"/><Relationship Id="rId241" Type="http://schemas.openxmlformats.org/officeDocument/2006/relationships/image" Target="../media/image312.png"/><Relationship Id="rId15" Type="http://schemas.openxmlformats.org/officeDocument/2006/relationships/customXml" Target="../ink/ink208.xml"/><Relationship Id="rId36" Type="http://schemas.openxmlformats.org/officeDocument/2006/relationships/image" Target="../media/image210.png"/><Relationship Id="rId57" Type="http://schemas.openxmlformats.org/officeDocument/2006/relationships/customXml" Target="../ink/ink229.xml"/><Relationship Id="rId106" Type="http://schemas.openxmlformats.org/officeDocument/2006/relationships/image" Target="../media/image245.png"/><Relationship Id="rId127" Type="http://schemas.openxmlformats.org/officeDocument/2006/relationships/image" Target="../media/image255.png"/><Relationship Id="rId10" Type="http://schemas.openxmlformats.org/officeDocument/2006/relationships/image" Target="../media/image198.png"/><Relationship Id="rId31" Type="http://schemas.openxmlformats.org/officeDocument/2006/relationships/customXml" Target="../ink/ink216.xml"/><Relationship Id="rId52" Type="http://schemas.openxmlformats.org/officeDocument/2006/relationships/image" Target="../media/image218.png"/><Relationship Id="rId73" Type="http://schemas.openxmlformats.org/officeDocument/2006/relationships/customXml" Target="../ink/ink237.xml"/><Relationship Id="rId78" Type="http://schemas.openxmlformats.org/officeDocument/2006/relationships/image" Target="../media/image231.png"/><Relationship Id="rId94" Type="http://schemas.openxmlformats.org/officeDocument/2006/relationships/image" Target="../media/image239.png"/><Relationship Id="rId99" Type="http://schemas.openxmlformats.org/officeDocument/2006/relationships/customXml" Target="../ink/ink250.xml"/><Relationship Id="rId101" Type="http://schemas.openxmlformats.org/officeDocument/2006/relationships/customXml" Target="../ink/ink251.xml"/><Relationship Id="rId122" Type="http://schemas.openxmlformats.org/officeDocument/2006/relationships/customXml" Target="../ink/ink262.xml"/><Relationship Id="rId143" Type="http://schemas.openxmlformats.org/officeDocument/2006/relationships/image" Target="../media/image263.png"/><Relationship Id="rId148" Type="http://schemas.openxmlformats.org/officeDocument/2006/relationships/customXml" Target="../ink/ink275.xml"/><Relationship Id="rId164" Type="http://schemas.openxmlformats.org/officeDocument/2006/relationships/customXml" Target="../ink/ink283.xml"/><Relationship Id="rId169" Type="http://schemas.openxmlformats.org/officeDocument/2006/relationships/image" Target="../media/image276.png"/><Relationship Id="rId185" Type="http://schemas.openxmlformats.org/officeDocument/2006/relationships/image" Target="../media/image284.png"/><Relationship Id="rId4" Type="http://schemas.openxmlformats.org/officeDocument/2006/relationships/image" Target="../media/image3100.png"/><Relationship Id="rId9" Type="http://schemas.openxmlformats.org/officeDocument/2006/relationships/customXml" Target="../ink/ink205.xml"/><Relationship Id="rId180" Type="http://schemas.openxmlformats.org/officeDocument/2006/relationships/customXml" Target="../ink/ink291.xml"/><Relationship Id="rId210" Type="http://schemas.openxmlformats.org/officeDocument/2006/relationships/customXml" Target="../ink/ink306.xml"/><Relationship Id="rId215" Type="http://schemas.openxmlformats.org/officeDocument/2006/relationships/image" Target="../media/image299.png"/><Relationship Id="rId236" Type="http://schemas.openxmlformats.org/officeDocument/2006/relationships/customXml" Target="../ink/ink319.xml"/><Relationship Id="rId26" Type="http://schemas.openxmlformats.org/officeDocument/2006/relationships/image" Target="../media/image205.png"/><Relationship Id="rId231" Type="http://schemas.openxmlformats.org/officeDocument/2006/relationships/image" Target="../media/image307.png"/><Relationship Id="rId47" Type="http://schemas.openxmlformats.org/officeDocument/2006/relationships/customXml" Target="../ink/ink224.xml"/><Relationship Id="rId68" Type="http://schemas.openxmlformats.org/officeDocument/2006/relationships/image" Target="../media/image226.png"/><Relationship Id="rId89" Type="http://schemas.openxmlformats.org/officeDocument/2006/relationships/customXml" Target="../ink/ink245.xml"/><Relationship Id="rId112" Type="http://schemas.openxmlformats.org/officeDocument/2006/relationships/image" Target="../media/image248.png"/><Relationship Id="rId133" Type="http://schemas.openxmlformats.org/officeDocument/2006/relationships/image" Target="../media/image258.png"/><Relationship Id="rId154" Type="http://schemas.openxmlformats.org/officeDocument/2006/relationships/customXml" Target="../ink/ink278.xml"/><Relationship Id="rId175" Type="http://schemas.openxmlformats.org/officeDocument/2006/relationships/image" Target="../media/image279.png"/><Relationship Id="rId196" Type="http://schemas.openxmlformats.org/officeDocument/2006/relationships/customXml" Target="../ink/ink299.xml"/><Relationship Id="rId200" Type="http://schemas.openxmlformats.org/officeDocument/2006/relationships/customXml" Target="../ink/ink301.xml"/><Relationship Id="rId16" Type="http://schemas.openxmlformats.org/officeDocument/2006/relationships/image" Target="../media/image201.png"/><Relationship Id="rId221" Type="http://schemas.openxmlformats.org/officeDocument/2006/relationships/image" Target="../media/image302.png"/><Relationship Id="rId242" Type="http://schemas.openxmlformats.org/officeDocument/2006/relationships/customXml" Target="../ink/ink322.xml"/><Relationship Id="rId37" Type="http://schemas.openxmlformats.org/officeDocument/2006/relationships/customXml" Target="../ink/ink219.xml"/><Relationship Id="rId58" Type="http://schemas.openxmlformats.org/officeDocument/2006/relationships/image" Target="../media/image221.png"/><Relationship Id="rId79" Type="http://schemas.openxmlformats.org/officeDocument/2006/relationships/customXml" Target="../ink/ink240.xml"/><Relationship Id="rId102" Type="http://schemas.openxmlformats.org/officeDocument/2006/relationships/image" Target="../media/image243.png"/><Relationship Id="rId123" Type="http://schemas.openxmlformats.org/officeDocument/2006/relationships/image" Target="../media/image253.png"/><Relationship Id="rId144" Type="http://schemas.openxmlformats.org/officeDocument/2006/relationships/customXml" Target="../ink/ink273.xml"/><Relationship Id="rId90" Type="http://schemas.openxmlformats.org/officeDocument/2006/relationships/image" Target="../media/image237.png"/><Relationship Id="rId165" Type="http://schemas.openxmlformats.org/officeDocument/2006/relationships/image" Target="../media/image274.png"/><Relationship Id="rId186" Type="http://schemas.openxmlformats.org/officeDocument/2006/relationships/customXml" Target="../ink/ink294.xml"/><Relationship Id="rId211" Type="http://schemas.openxmlformats.org/officeDocument/2006/relationships/image" Target="../media/image297.png"/><Relationship Id="rId232" Type="http://schemas.openxmlformats.org/officeDocument/2006/relationships/customXml" Target="../ink/ink317.xml"/><Relationship Id="rId27" Type="http://schemas.openxmlformats.org/officeDocument/2006/relationships/customXml" Target="../ink/ink214.xml"/><Relationship Id="rId48" Type="http://schemas.openxmlformats.org/officeDocument/2006/relationships/image" Target="../media/image216.png"/><Relationship Id="rId69" Type="http://schemas.openxmlformats.org/officeDocument/2006/relationships/customXml" Target="../ink/ink235.xml"/><Relationship Id="rId113" Type="http://schemas.openxmlformats.org/officeDocument/2006/relationships/customXml" Target="../ink/ink257.xml"/><Relationship Id="rId134" Type="http://schemas.openxmlformats.org/officeDocument/2006/relationships/customXml" Target="../ink/ink268.xml"/><Relationship Id="rId80" Type="http://schemas.openxmlformats.org/officeDocument/2006/relationships/image" Target="../media/image232.png"/><Relationship Id="rId155" Type="http://schemas.openxmlformats.org/officeDocument/2006/relationships/image" Target="../media/image269.png"/><Relationship Id="rId176" Type="http://schemas.openxmlformats.org/officeDocument/2006/relationships/customXml" Target="../ink/ink289.xml"/><Relationship Id="rId197" Type="http://schemas.openxmlformats.org/officeDocument/2006/relationships/image" Target="../media/image290.png"/><Relationship Id="rId201" Type="http://schemas.openxmlformats.org/officeDocument/2006/relationships/image" Target="../media/image292.png"/><Relationship Id="rId222" Type="http://schemas.openxmlformats.org/officeDocument/2006/relationships/customXml" Target="../ink/ink312.xml"/><Relationship Id="rId243" Type="http://schemas.openxmlformats.org/officeDocument/2006/relationships/image" Target="../media/image313.png"/><Relationship Id="rId17" Type="http://schemas.openxmlformats.org/officeDocument/2006/relationships/customXml" Target="../ink/ink209.xml"/><Relationship Id="rId38" Type="http://schemas.openxmlformats.org/officeDocument/2006/relationships/image" Target="../media/image211.png"/><Relationship Id="rId59" Type="http://schemas.openxmlformats.org/officeDocument/2006/relationships/customXml" Target="../ink/ink230.xml"/><Relationship Id="rId103" Type="http://schemas.openxmlformats.org/officeDocument/2006/relationships/customXml" Target="../ink/ink252.xml"/><Relationship Id="rId124" Type="http://schemas.openxmlformats.org/officeDocument/2006/relationships/customXml" Target="../ink/ink263.xml"/><Relationship Id="rId70" Type="http://schemas.openxmlformats.org/officeDocument/2006/relationships/image" Target="../media/image227.png"/><Relationship Id="rId91" Type="http://schemas.openxmlformats.org/officeDocument/2006/relationships/customXml" Target="../ink/ink246.xml"/><Relationship Id="rId145" Type="http://schemas.openxmlformats.org/officeDocument/2006/relationships/image" Target="../media/image264.png"/><Relationship Id="rId166" Type="http://schemas.openxmlformats.org/officeDocument/2006/relationships/customXml" Target="../ink/ink284.xml"/><Relationship Id="rId187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7.xml"/><Relationship Id="rId233" Type="http://schemas.openxmlformats.org/officeDocument/2006/relationships/image" Target="../media/image308.png"/><Relationship Id="rId28" Type="http://schemas.openxmlformats.org/officeDocument/2006/relationships/image" Target="../media/image206.png"/><Relationship Id="rId49" Type="http://schemas.openxmlformats.org/officeDocument/2006/relationships/customXml" Target="../ink/ink225.xml"/><Relationship Id="rId114" Type="http://schemas.openxmlformats.org/officeDocument/2006/relationships/image" Target="../media/image249.png"/><Relationship Id="rId60" Type="http://schemas.openxmlformats.org/officeDocument/2006/relationships/image" Target="../media/image222.png"/><Relationship Id="rId81" Type="http://schemas.openxmlformats.org/officeDocument/2006/relationships/customXml" Target="../ink/ink241.xml"/><Relationship Id="rId135" Type="http://schemas.openxmlformats.org/officeDocument/2006/relationships/image" Target="../media/image259.png"/><Relationship Id="rId156" Type="http://schemas.openxmlformats.org/officeDocument/2006/relationships/customXml" Target="../ink/ink279.xml"/><Relationship Id="rId177" Type="http://schemas.openxmlformats.org/officeDocument/2006/relationships/image" Target="../media/image280.png"/><Relationship Id="rId198" Type="http://schemas.openxmlformats.org/officeDocument/2006/relationships/customXml" Target="../ink/ink300.xml"/><Relationship Id="rId202" Type="http://schemas.openxmlformats.org/officeDocument/2006/relationships/customXml" Target="../ink/ink302.xml"/><Relationship Id="rId223" Type="http://schemas.openxmlformats.org/officeDocument/2006/relationships/image" Target="../media/image303.png"/><Relationship Id="rId18" Type="http://schemas.openxmlformats.org/officeDocument/2006/relationships/image" Target="../media/image202.png"/><Relationship Id="rId39" Type="http://schemas.openxmlformats.org/officeDocument/2006/relationships/customXml" Target="../ink/ink220.xml"/><Relationship Id="rId50" Type="http://schemas.openxmlformats.org/officeDocument/2006/relationships/image" Target="../media/image217.png"/><Relationship Id="rId104" Type="http://schemas.openxmlformats.org/officeDocument/2006/relationships/image" Target="../media/image244.png"/><Relationship Id="rId125" Type="http://schemas.openxmlformats.org/officeDocument/2006/relationships/image" Target="../media/image254.png"/><Relationship Id="rId146" Type="http://schemas.openxmlformats.org/officeDocument/2006/relationships/customXml" Target="../ink/ink274.xml"/><Relationship Id="rId167" Type="http://schemas.openxmlformats.org/officeDocument/2006/relationships/image" Target="../media/image275.png"/><Relationship Id="rId188" Type="http://schemas.openxmlformats.org/officeDocument/2006/relationships/customXml" Target="../ink/ink295.xml"/><Relationship Id="rId71" Type="http://schemas.openxmlformats.org/officeDocument/2006/relationships/customXml" Target="../ink/ink236.xml"/><Relationship Id="rId92" Type="http://schemas.openxmlformats.org/officeDocument/2006/relationships/image" Target="../media/image238.png"/><Relationship Id="rId213" Type="http://schemas.openxmlformats.org/officeDocument/2006/relationships/image" Target="../media/image298.png"/><Relationship Id="rId234" Type="http://schemas.openxmlformats.org/officeDocument/2006/relationships/customXml" Target="../ink/ink318.xml"/><Relationship Id="rId2" Type="http://schemas.openxmlformats.org/officeDocument/2006/relationships/image" Target="../media/image2100.png"/><Relationship Id="rId29" Type="http://schemas.openxmlformats.org/officeDocument/2006/relationships/customXml" Target="../ink/ink215.xml"/><Relationship Id="rId40" Type="http://schemas.openxmlformats.org/officeDocument/2006/relationships/image" Target="../media/image212.png"/><Relationship Id="rId115" Type="http://schemas.openxmlformats.org/officeDocument/2006/relationships/customXml" Target="../ink/ink258.xml"/><Relationship Id="rId136" Type="http://schemas.openxmlformats.org/officeDocument/2006/relationships/customXml" Target="../ink/ink269.xml"/><Relationship Id="rId157" Type="http://schemas.openxmlformats.org/officeDocument/2006/relationships/image" Target="../media/image270.png"/><Relationship Id="rId178" Type="http://schemas.openxmlformats.org/officeDocument/2006/relationships/customXml" Target="../ink/ink290.xml"/><Relationship Id="rId61" Type="http://schemas.openxmlformats.org/officeDocument/2006/relationships/customXml" Target="../ink/ink231.xml"/><Relationship Id="rId82" Type="http://schemas.openxmlformats.org/officeDocument/2006/relationships/image" Target="../media/image233.png"/><Relationship Id="rId199" Type="http://schemas.openxmlformats.org/officeDocument/2006/relationships/image" Target="../media/image291.png"/><Relationship Id="rId203" Type="http://schemas.openxmlformats.org/officeDocument/2006/relationships/image" Target="../media/image293.png"/><Relationship Id="rId19" Type="http://schemas.openxmlformats.org/officeDocument/2006/relationships/customXml" Target="../ink/ink210.xml"/><Relationship Id="rId224" Type="http://schemas.openxmlformats.org/officeDocument/2006/relationships/customXml" Target="../ink/ink313.xml"/><Relationship Id="rId30" Type="http://schemas.openxmlformats.org/officeDocument/2006/relationships/image" Target="../media/image207.png"/><Relationship Id="rId105" Type="http://schemas.openxmlformats.org/officeDocument/2006/relationships/customXml" Target="../ink/ink253.xml"/><Relationship Id="rId126" Type="http://schemas.openxmlformats.org/officeDocument/2006/relationships/customXml" Target="../ink/ink264.xml"/><Relationship Id="rId147" Type="http://schemas.openxmlformats.org/officeDocument/2006/relationships/image" Target="../media/image265.png"/><Relationship Id="rId168" Type="http://schemas.openxmlformats.org/officeDocument/2006/relationships/customXml" Target="../ink/ink285.xml"/><Relationship Id="rId51" Type="http://schemas.openxmlformats.org/officeDocument/2006/relationships/customXml" Target="../ink/ink226.xml"/><Relationship Id="rId72" Type="http://schemas.openxmlformats.org/officeDocument/2006/relationships/image" Target="../media/image228.png"/><Relationship Id="rId93" Type="http://schemas.openxmlformats.org/officeDocument/2006/relationships/customXml" Target="../ink/ink247.xml"/><Relationship Id="rId189" Type="http://schemas.openxmlformats.org/officeDocument/2006/relationships/image" Target="../media/image286.png"/><Relationship Id="rId3" Type="http://schemas.openxmlformats.org/officeDocument/2006/relationships/customXml" Target="../ink/ink202.xml"/><Relationship Id="rId214" Type="http://schemas.openxmlformats.org/officeDocument/2006/relationships/customXml" Target="../ink/ink308.xml"/><Relationship Id="rId235" Type="http://schemas.openxmlformats.org/officeDocument/2006/relationships/image" Target="../media/image309.png"/><Relationship Id="rId116" Type="http://schemas.openxmlformats.org/officeDocument/2006/relationships/image" Target="../media/image250.png"/><Relationship Id="rId137" Type="http://schemas.openxmlformats.org/officeDocument/2006/relationships/image" Target="../media/image260.png"/><Relationship Id="rId158" Type="http://schemas.openxmlformats.org/officeDocument/2006/relationships/customXml" Target="../ink/ink280.xml"/><Relationship Id="rId20" Type="http://schemas.openxmlformats.org/officeDocument/2006/relationships/image" Target="../media/image203.png"/><Relationship Id="rId41" Type="http://schemas.openxmlformats.org/officeDocument/2006/relationships/customXml" Target="../ink/ink221.xml"/><Relationship Id="rId62" Type="http://schemas.openxmlformats.org/officeDocument/2006/relationships/image" Target="../media/image223.png"/><Relationship Id="rId83" Type="http://schemas.openxmlformats.org/officeDocument/2006/relationships/customXml" Target="../ink/ink242.xml"/><Relationship Id="rId179" Type="http://schemas.openxmlformats.org/officeDocument/2006/relationships/image" Target="../media/image281.png"/><Relationship Id="rId190" Type="http://schemas.openxmlformats.org/officeDocument/2006/relationships/customXml" Target="../ink/ink296.xml"/><Relationship Id="rId204" Type="http://schemas.openxmlformats.org/officeDocument/2006/relationships/customXml" Target="../ink/ink303.xml"/><Relationship Id="rId225" Type="http://schemas.openxmlformats.org/officeDocument/2006/relationships/image" Target="../media/image304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5.png"/><Relationship Id="rId117" Type="http://schemas.openxmlformats.org/officeDocument/2006/relationships/customXml" Target="../ink/ink380.xml"/><Relationship Id="rId21" Type="http://schemas.openxmlformats.org/officeDocument/2006/relationships/customXml" Target="../ink/ink332.xml"/><Relationship Id="rId42" Type="http://schemas.openxmlformats.org/officeDocument/2006/relationships/image" Target="../media/image333.png"/><Relationship Id="rId47" Type="http://schemas.openxmlformats.org/officeDocument/2006/relationships/customXml" Target="../ink/ink345.xml"/><Relationship Id="rId63" Type="http://schemas.openxmlformats.org/officeDocument/2006/relationships/customXml" Target="../ink/ink353.xml"/><Relationship Id="rId68" Type="http://schemas.openxmlformats.org/officeDocument/2006/relationships/image" Target="../media/image346.png"/><Relationship Id="rId84" Type="http://schemas.openxmlformats.org/officeDocument/2006/relationships/image" Target="../media/image354.png"/><Relationship Id="rId89" Type="http://schemas.openxmlformats.org/officeDocument/2006/relationships/customXml" Target="../ink/ink366.xml"/><Relationship Id="rId112" Type="http://schemas.openxmlformats.org/officeDocument/2006/relationships/image" Target="../media/image368.png"/><Relationship Id="rId16" Type="http://schemas.openxmlformats.org/officeDocument/2006/relationships/image" Target="../media/image321.png"/><Relationship Id="rId107" Type="http://schemas.openxmlformats.org/officeDocument/2006/relationships/customXml" Target="../ink/ink375.xml"/><Relationship Id="rId11" Type="http://schemas.openxmlformats.org/officeDocument/2006/relationships/customXml" Target="../ink/ink327.xml"/><Relationship Id="rId32" Type="http://schemas.openxmlformats.org/officeDocument/2006/relationships/image" Target="../media/image328.png"/><Relationship Id="rId37" Type="http://schemas.openxmlformats.org/officeDocument/2006/relationships/customXml" Target="../ink/ink340.xml"/><Relationship Id="rId53" Type="http://schemas.openxmlformats.org/officeDocument/2006/relationships/customXml" Target="../ink/ink348.xml"/><Relationship Id="rId58" Type="http://schemas.openxmlformats.org/officeDocument/2006/relationships/image" Target="../media/image341.png"/><Relationship Id="rId74" Type="http://schemas.openxmlformats.org/officeDocument/2006/relationships/image" Target="../media/image349.png"/><Relationship Id="rId79" Type="http://schemas.openxmlformats.org/officeDocument/2006/relationships/customXml" Target="../ink/ink361.xml"/><Relationship Id="rId102" Type="http://schemas.openxmlformats.org/officeDocument/2006/relationships/image" Target="../media/image363.png"/><Relationship Id="rId123" Type="http://schemas.openxmlformats.org/officeDocument/2006/relationships/customXml" Target="../ink/ink383.xml"/><Relationship Id="rId5" Type="http://schemas.openxmlformats.org/officeDocument/2006/relationships/customXml" Target="../ink/ink324.xml"/><Relationship Id="rId90" Type="http://schemas.openxmlformats.org/officeDocument/2006/relationships/image" Target="../media/image357.png"/><Relationship Id="rId95" Type="http://schemas.openxmlformats.org/officeDocument/2006/relationships/customXml" Target="../ink/ink369.xml"/><Relationship Id="rId22" Type="http://schemas.openxmlformats.org/officeDocument/2006/relationships/image" Target="../media/image323.png"/><Relationship Id="rId27" Type="http://schemas.openxmlformats.org/officeDocument/2006/relationships/customXml" Target="../ink/ink335.xml"/><Relationship Id="rId43" Type="http://schemas.openxmlformats.org/officeDocument/2006/relationships/customXml" Target="../ink/ink343.xml"/><Relationship Id="rId48" Type="http://schemas.openxmlformats.org/officeDocument/2006/relationships/image" Target="../media/image336.png"/><Relationship Id="rId64" Type="http://schemas.openxmlformats.org/officeDocument/2006/relationships/image" Target="../media/image344.png"/><Relationship Id="rId69" Type="http://schemas.openxmlformats.org/officeDocument/2006/relationships/customXml" Target="../ink/ink356.xml"/><Relationship Id="rId113" Type="http://schemas.openxmlformats.org/officeDocument/2006/relationships/customXml" Target="../ink/ink378.xml"/><Relationship Id="rId118" Type="http://schemas.openxmlformats.org/officeDocument/2006/relationships/image" Target="../media/image371.png"/><Relationship Id="rId80" Type="http://schemas.openxmlformats.org/officeDocument/2006/relationships/image" Target="../media/image352.png"/><Relationship Id="rId85" Type="http://schemas.openxmlformats.org/officeDocument/2006/relationships/customXml" Target="../ink/ink364.xml"/><Relationship Id="rId12" Type="http://schemas.openxmlformats.org/officeDocument/2006/relationships/image" Target="../media/image319.png"/><Relationship Id="rId17" Type="http://schemas.openxmlformats.org/officeDocument/2006/relationships/customXml" Target="../ink/ink330.xml"/><Relationship Id="rId33" Type="http://schemas.openxmlformats.org/officeDocument/2006/relationships/customXml" Target="../ink/ink338.xml"/><Relationship Id="rId38" Type="http://schemas.openxmlformats.org/officeDocument/2006/relationships/image" Target="../media/image331.png"/><Relationship Id="rId59" Type="http://schemas.openxmlformats.org/officeDocument/2006/relationships/customXml" Target="../ink/ink351.xml"/><Relationship Id="rId103" Type="http://schemas.openxmlformats.org/officeDocument/2006/relationships/customXml" Target="../ink/ink373.xml"/><Relationship Id="rId108" Type="http://schemas.openxmlformats.org/officeDocument/2006/relationships/image" Target="../media/image366.png"/><Relationship Id="rId124" Type="http://schemas.openxmlformats.org/officeDocument/2006/relationships/image" Target="../media/image374.png"/><Relationship Id="rId54" Type="http://schemas.openxmlformats.org/officeDocument/2006/relationships/image" Target="../media/image339.png"/><Relationship Id="rId70" Type="http://schemas.openxmlformats.org/officeDocument/2006/relationships/image" Target="../media/image347.png"/><Relationship Id="rId75" Type="http://schemas.openxmlformats.org/officeDocument/2006/relationships/customXml" Target="../ink/ink359.xml"/><Relationship Id="rId91" Type="http://schemas.openxmlformats.org/officeDocument/2006/relationships/customXml" Target="../ink/ink367.xml"/><Relationship Id="rId9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23" Type="http://schemas.openxmlformats.org/officeDocument/2006/relationships/customXml" Target="../ink/ink333.xml"/><Relationship Id="rId28" Type="http://schemas.openxmlformats.org/officeDocument/2006/relationships/image" Target="../media/image326.png"/><Relationship Id="rId49" Type="http://schemas.openxmlformats.org/officeDocument/2006/relationships/customXml" Target="../ink/ink346.xml"/><Relationship Id="rId114" Type="http://schemas.openxmlformats.org/officeDocument/2006/relationships/image" Target="../media/image369.png"/><Relationship Id="rId119" Type="http://schemas.openxmlformats.org/officeDocument/2006/relationships/customXml" Target="../ink/ink381.xml"/><Relationship Id="rId44" Type="http://schemas.openxmlformats.org/officeDocument/2006/relationships/image" Target="../media/image334.png"/><Relationship Id="rId60" Type="http://schemas.openxmlformats.org/officeDocument/2006/relationships/image" Target="../media/image342.png"/><Relationship Id="rId65" Type="http://schemas.openxmlformats.org/officeDocument/2006/relationships/customXml" Target="../ink/ink354.xml"/><Relationship Id="rId81" Type="http://schemas.openxmlformats.org/officeDocument/2006/relationships/customXml" Target="../ink/ink362.xml"/><Relationship Id="rId86" Type="http://schemas.openxmlformats.org/officeDocument/2006/relationships/image" Target="../media/image355.png"/><Relationship Id="rId4" Type="http://schemas.openxmlformats.org/officeDocument/2006/relationships/image" Target="../media/image315.png"/><Relationship Id="rId9" Type="http://schemas.openxmlformats.org/officeDocument/2006/relationships/customXml" Target="../ink/ink326.xml"/><Relationship Id="rId13" Type="http://schemas.openxmlformats.org/officeDocument/2006/relationships/customXml" Target="../ink/ink328.xml"/><Relationship Id="rId18" Type="http://schemas.openxmlformats.org/officeDocument/2006/relationships/image" Target="../media/image13.png"/><Relationship Id="rId39" Type="http://schemas.openxmlformats.org/officeDocument/2006/relationships/customXml" Target="../ink/ink341.xml"/><Relationship Id="rId109" Type="http://schemas.openxmlformats.org/officeDocument/2006/relationships/customXml" Target="../ink/ink376.xml"/><Relationship Id="rId34" Type="http://schemas.openxmlformats.org/officeDocument/2006/relationships/image" Target="../media/image329.png"/><Relationship Id="rId50" Type="http://schemas.openxmlformats.org/officeDocument/2006/relationships/image" Target="../media/image337.png"/><Relationship Id="rId55" Type="http://schemas.openxmlformats.org/officeDocument/2006/relationships/customXml" Target="../ink/ink349.xml"/><Relationship Id="rId76" Type="http://schemas.openxmlformats.org/officeDocument/2006/relationships/image" Target="../media/image350.png"/><Relationship Id="rId97" Type="http://schemas.openxmlformats.org/officeDocument/2006/relationships/customXml" Target="../ink/ink370.xml"/><Relationship Id="rId104" Type="http://schemas.openxmlformats.org/officeDocument/2006/relationships/image" Target="../media/image364.png"/><Relationship Id="rId120" Type="http://schemas.openxmlformats.org/officeDocument/2006/relationships/image" Target="../media/image372.png"/><Relationship Id="rId7" Type="http://schemas.openxmlformats.org/officeDocument/2006/relationships/customXml" Target="../ink/ink325.xml"/><Relationship Id="rId71" Type="http://schemas.openxmlformats.org/officeDocument/2006/relationships/customXml" Target="../ink/ink357.xml"/><Relationship Id="rId92" Type="http://schemas.openxmlformats.org/officeDocument/2006/relationships/image" Target="../media/image358.png"/><Relationship Id="rId2" Type="http://schemas.openxmlformats.org/officeDocument/2006/relationships/image" Target="../media/image314.png"/><Relationship Id="rId29" Type="http://schemas.openxmlformats.org/officeDocument/2006/relationships/customXml" Target="../ink/ink336.xml"/><Relationship Id="rId24" Type="http://schemas.openxmlformats.org/officeDocument/2006/relationships/image" Target="../media/image324.png"/><Relationship Id="rId40" Type="http://schemas.openxmlformats.org/officeDocument/2006/relationships/image" Target="../media/image332.png"/><Relationship Id="rId45" Type="http://schemas.openxmlformats.org/officeDocument/2006/relationships/customXml" Target="../ink/ink344.xml"/><Relationship Id="rId66" Type="http://schemas.openxmlformats.org/officeDocument/2006/relationships/image" Target="../media/image345.png"/><Relationship Id="rId87" Type="http://schemas.openxmlformats.org/officeDocument/2006/relationships/customXml" Target="../ink/ink365.xml"/><Relationship Id="rId110" Type="http://schemas.openxmlformats.org/officeDocument/2006/relationships/image" Target="../media/image367.png"/><Relationship Id="rId115" Type="http://schemas.openxmlformats.org/officeDocument/2006/relationships/customXml" Target="../ink/ink379.xml"/><Relationship Id="rId61" Type="http://schemas.openxmlformats.org/officeDocument/2006/relationships/customXml" Target="../ink/ink352.xml"/><Relationship Id="rId82" Type="http://schemas.openxmlformats.org/officeDocument/2006/relationships/image" Target="../media/image353.png"/><Relationship Id="rId19" Type="http://schemas.openxmlformats.org/officeDocument/2006/relationships/customXml" Target="../ink/ink331.xml"/><Relationship Id="rId14" Type="http://schemas.openxmlformats.org/officeDocument/2006/relationships/image" Target="../media/image320.png"/><Relationship Id="rId30" Type="http://schemas.openxmlformats.org/officeDocument/2006/relationships/image" Target="../media/image327.png"/><Relationship Id="rId35" Type="http://schemas.openxmlformats.org/officeDocument/2006/relationships/customXml" Target="../ink/ink339.xml"/><Relationship Id="rId56" Type="http://schemas.openxmlformats.org/officeDocument/2006/relationships/image" Target="../media/image340.png"/><Relationship Id="rId77" Type="http://schemas.openxmlformats.org/officeDocument/2006/relationships/customXml" Target="../ink/ink360.xml"/><Relationship Id="rId100" Type="http://schemas.openxmlformats.org/officeDocument/2006/relationships/image" Target="../media/image362.png"/><Relationship Id="rId105" Type="http://schemas.openxmlformats.org/officeDocument/2006/relationships/customXml" Target="../ink/ink374.xml"/><Relationship Id="rId8" Type="http://schemas.openxmlformats.org/officeDocument/2006/relationships/image" Target="../media/image317.png"/><Relationship Id="rId51" Type="http://schemas.openxmlformats.org/officeDocument/2006/relationships/customXml" Target="../ink/ink347.xml"/><Relationship Id="rId72" Type="http://schemas.openxmlformats.org/officeDocument/2006/relationships/image" Target="../media/image348.png"/><Relationship Id="rId93" Type="http://schemas.openxmlformats.org/officeDocument/2006/relationships/customXml" Target="../ink/ink368.xml"/><Relationship Id="rId98" Type="http://schemas.openxmlformats.org/officeDocument/2006/relationships/image" Target="../media/image361.png"/><Relationship Id="rId121" Type="http://schemas.openxmlformats.org/officeDocument/2006/relationships/customXml" Target="../ink/ink382.xml"/><Relationship Id="rId3" Type="http://schemas.openxmlformats.org/officeDocument/2006/relationships/customXml" Target="../ink/ink323.xml"/><Relationship Id="rId25" Type="http://schemas.openxmlformats.org/officeDocument/2006/relationships/customXml" Target="../ink/ink334.xml"/><Relationship Id="rId46" Type="http://schemas.openxmlformats.org/officeDocument/2006/relationships/image" Target="../media/image335.png"/><Relationship Id="rId67" Type="http://schemas.openxmlformats.org/officeDocument/2006/relationships/customXml" Target="../ink/ink355.xml"/><Relationship Id="rId116" Type="http://schemas.openxmlformats.org/officeDocument/2006/relationships/image" Target="../media/image370.png"/><Relationship Id="rId20" Type="http://schemas.openxmlformats.org/officeDocument/2006/relationships/image" Target="../media/image322.png"/><Relationship Id="rId41" Type="http://schemas.openxmlformats.org/officeDocument/2006/relationships/customXml" Target="../ink/ink342.xml"/><Relationship Id="rId62" Type="http://schemas.openxmlformats.org/officeDocument/2006/relationships/image" Target="../media/image343.png"/><Relationship Id="rId83" Type="http://schemas.openxmlformats.org/officeDocument/2006/relationships/customXml" Target="../ink/ink363.xml"/><Relationship Id="rId88" Type="http://schemas.openxmlformats.org/officeDocument/2006/relationships/image" Target="../media/image356.png"/><Relationship Id="rId111" Type="http://schemas.openxmlformats.org/officeDocument/2006/relationships/customXml" Target="../ink/ink377.xml"/><Relationship Id="rId15" Type="http://schemas.openxmlformats.org/officeDocument/2006/relationships/customXml" Target="../ink/ink329.xml"/><Relationship Id="rId36" Type="http://schemas.openxmlformats.org/officeDocument/2006/relationships/image" Target="../media/image330.png"/><Relationship Id="rId57" Type="http://schemas.openxmlformats.org/officeDocument/2006/relationships/customXml" Target="../ink/ink350.xml"/><Relationship Id="rId106" Type="http://schemas.openxmlformats.org/officeDocument/2006/relationships/image" Target="../media/image365.png"/><Relationship Id="rId10" Type="http://schemas.openxmlformats.org/officeDocument/2006/relationships/image" Target="../media/image318.png"/><Relationship Id="rId31" Type="http://schemas.openxmlformats.org/officeDocument/2006/relationships/customXml" Target="../ink/ink337.xml"/><Relationship Id="rId52" Type="http://schemas.openxmlformats.org/officeDocument/2006/relationships/image" Target="../media/image338.png"/><Relationship Id="rId73" Type="http://schemas.openxmlformats.org/officeDocument/2006/relationships/customXml" Target="../ink/ink358.xml"/><Relationship Id="rId78" Type="http://schemas.openxmlformats.org/officeDocument/2006/relationships/image" Target="../media/image351.png"/><Relationship Id="rId94" Type="http://schemas.openxmlformats.org/officeDocument/2006/relationships/image" Target="../media/image359.png"/><Relationship Id="rId99" Type="http://schemas.openxmlformats.org/officeDocument/2006/relationships/customXml" Target="../ink/ink371.xml"/><Relationship Id="rId101" Type="http://schemas.openxmlformats.org/officeDocument/2006/relationships/customXml" Target="../ink/ink372.xml"/><Relationship Id="rId122" Type="http://schemas.openxmlformats.org/officeDocument/2006/relationships/image" Target="../media/image3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SVM (cont.)</a:t>
            </a:r>
            <a:br>
              <a:rPr lang="en-US" sz="2800"/>
            </a:b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5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6109-5E9F-4243-B992-1992ECA9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Objective function of a </a:t>
            </a:r>
            <a:r>
              <a:rPr lang="en-US">
                <a:solidFill>
                  <a:srgbClr val="FFC000"/>
                </a:solidFill>
              </a:rPr>
              <a:t>hard margin </a:t>
            </a:r>
            <a:r>
              <a:rPr lang="en-US"/>
              <a:t>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1235E-F2F6-48E2-8AE7-BB4B3C525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r>
                  <a:rPr lang="en-US"/>
                  <a:t>minimize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b="1"/>
                  <a:t>                         </a:t>
                </a:r>
                <a:r>
                  <a:rPr lang="en-US"/>
                  <a:t>subject to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)&lt;0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400"/>
              </a:p>
              <a:p>
                <a:endParaRPr lang="en-US" sz="2400"/>
              </a:p>
              <a:p>
                <a:endParaRPr lang="en-US" sz="2400"/>
              </a:p>
              <a:p>
                <a:r>
                  <a:rPr lang="en-US"/>
                  <a:t>where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1235E-F2F6-48E2-8AE7-BB4B3C525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0A7F9-C7F8-4851-8B73-764858CB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3870B3-59B3-4E61-A13F-5673D4CBEE01}"/>
                  </a:ext>
                </a:extLst>
              </p14:cNvPr>
              <p14:cNvContentPartPr/>
              <p14:nvPr/>
            </p14:nvContentPartPr>
            <p14:xfrm>
              <a:off x="1197046" y="2024077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3870B3-59B3-4E61-A13F-5673D4CBEE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9406" y="20064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1275209-0038-4151-8AC3-B9730F68A4C7}"/>
                  </a:ext>
                </a:extLst>
              </p14:cNvPr>
              <p14:cNvContentPartPr/>
              <p14:nvPr/>
            </p14:nvContentPartPr>
            <p14:xfrm>
              <a:off x="2989846" y="4483597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1275209-0038-4151-8AC3-B9730F68A4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71846" y="446559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BC223CD-2C76-4872-ACC9-9D87D1A01575}"/>
              </a:ext>
            </a:extLst>
          </p:cNvPr>
          <p:cNvGrpSpPr/>
          <p:nvPr/>
        </p:nvGrpSpPr>
        <p:grpSpPr>
          <a:xfrm>
            <a:off x="606915" y="2350576"/>
            <a:ext cx="1971720" cy="127800"/>
            <a:chOff x="606915" y="2350576"/>
            <a:chExt cx="197172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6956DC-92C5-45E6-AD4D-57D3408D6150}"/>
                    </a:ext>
                  </a:extLst>
                </p14:cNvPr>
                <p14:cNvContentPartPr/>
                <p14:nvPr/>
              </p14:nvContentPartPr>
              <p14:xfrm>
                <a:off x="606915" y="2350576"/>
                <a:ext cx="969840" cy="1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6956DC-92C5-45E6-AD4D-57D3408D61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8915" y="2332936"/>
                  <a:ext cx="100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3DE842-30B7-4C96-B317-42CA49EDD1E9}"/>
                    </a:ext>
                  </a:extLst>
                </p14:cNvPr>
                <p14:cNvContentPartPr/>
                <p14:nvPr/>
              </p14:nvContentPartPr>
              <p14:xfrm>
                <a:off x="2065275" y="2377936"/>
                <a:ext cx="513360" cy="100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3DE842-30B7-4C96-B317-42CA49EDD1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47635" y="2360296"/>
                  <a:ext cx="54900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94445BB-6715-4392-A3B3-D3925DBFBF37}"/>
              </a:ext>
            </a:extLst>
          </p:cNvPr>
          <p:cNvGrpSpPr/>
          <p:nvPr/>
        </p:nvGrpSpPr>
        <p:grpSpPr>
          <a:xfrm>
            <a:off x="1217115" y="2862136"/>
            <a:ext cx="695520" cy="294480"/>
            <a:chOff x="1217115" y="2862136"/>
            <a:chExt cx="69552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B6AC86-A34C-4A98-8F9C-E95F590CFCD2}"/>
                    </a:ext>
                  </a:extLst>
                </p14:cNvPr>
                <p14:cNvContentPartPr/>
                <p14:nvPr/>
              </p14:nvContentPartPr>
              <p14:xfrm>
                <a:off x="1217115" y="3005056"/>
                <a:ext cx="186840" cy="11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B6AC86-A34C-4A98-8F9C-E95F590CFC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99115" y="2987056"/>
                  <a:ext cx="222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0A9787-9F26-45A5-A23B-673ACE409E47}"/>
                    </a:ext>
                  </a:extLst>
                </p14:cNvPr>
                <p14:cNvContentPartPr/>
                <p14:nvPr/>
              </p14:nvContentPartPr>
              <p14:xfrm>
                <a:off x="1412595" y="3065896"/>
                <a:ext cx="79920" cy="90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0A9787-9F26-45A5-A23B-673ACE409E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4595" y="3048256"/>
                  <a:ext cx="115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DFE21D-6F76-4059-B635-48E2E9A69A03}"/>
                    </a:ext>
                  </a:extLst>
                </p14:cNvPr>
                <p14:cNvContentPartPr/>
                <p14:nvPr/>
              </p14:nvContentPartPr>
              <p14:xfrm>
                <a:off x="1575315" y="2862136"/>
                <a:ext cx="73080" cy="123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DFE21D-6F76-4059-B635-48E2E9A69A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57315" y="2844496"/>
                  <a:ext cx="108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FFFDFE-71E1-4D78-AA63-07B7E9BC52D7}"/>
                    </a:ext>
                  </a:extLst>
                </p14:cNvPr>
                <p14:cNvContentPartPr/>
                <p14:nvPr/>
              </p14:nvContentPartPr>
              <p14:xfrm>
                <a:off x="1828035" y="2992816"/>
                <a:ext cx="360" cy="121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FFFDFE-71E1-4D78-AA63-07B7E9BC52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0395" y="2974816"/>
                  <a:ext cx="3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901061-30B8-454D-B4DF-B64789F198F0}"/>
                    </a:ext>
                  </a:extLst>
                </p14:cNvPr>
                <p14:cNvContentPartPr/>
                <p14:nvPr/>
              </p14:nvContentPartPr>
              <p14:xfrm>
                <a:off x="1775475" y="3067336"/>
                <a:ext cx="137160" cy="18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901061-30B8-454D-B4DF-B64789F198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57475" y="3049336"/>
                  <a:ext cx="1728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5DE841-268D-49F1-9A2E-073AF123B1D1}"/>
              </a:ext>
            </a:extLst>
          </p:cNvPr>
          <p:cNvGrpSpPr/>
          <p:nvPr/>
        </p:nvGrpSpPr>
        <p:grpSpPr>
          <a:xfrm>
            <a:off x="2098755" y="2534536"/>
            <a:ext cx="1429200" cy="732240"/>
            <a:chOff x="2098755" y="2534536"/>
            <a:chExt cx="142920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6A0B19-0C80-48B7-B382-587F901E0FCE}"/>
                    </a:ext>
                  </a:extLst>
                </p14:cNvPr>
                <p14:cNvContentPartPr/>
                <p14:nvPr/>
              </p14:nvContentPartPr>
              <p14:xfrm>
                <a:off x="2330955" y="2534536"/>
                <a:ext cx="56520" cy="281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6A0B19-0C80-48B7-B382-587F901E0F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13315" y="2516896"/>
                  <a:ext cx="92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0CCE16-1847-4156-AD5D-03CEC7E9850D}"/>
                    </a:ext>
                  </a:extLst>
                </p14:cNvPr>
                <p14:cNvContentPartPr/>
                <p14:nvPr/>
              </p14:nvContentPartPr>
              <p14:xfrm>
                <a:off x="2283075" y="2724616"/>
                <a:ext cx="129600" cy="10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0CCE16-1847-4156-AD5D-03CEC7E985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5435" y="2706976"/>
                  <a:ext cx="165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342C02-CB20-4B98-BA19-8EA058863C29}"/>
                    </a:ext>
                  </a:extLst>
                </p14:cNvPr>
                <p14:cNvContentPartPr/>
                <p14:nvPr/>
              </p14:nvContentPartPr>
              <p14:xfrm>
                <a:off x="2098755" y="3056536"/>
                <a:ext cx="69480" cy="76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342C02-CB20-4B98-BA19-8EA058863C2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80755" y="3038536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2A27F6-CDAA-487A-AB92-197FE53A75B7}"/>
                    </a:ext>
                  </a:extLst>
                </p14:cNvPr>
                <p14:cNvContentPartPr/>
                <p14:nvPr/>
              </p14:nvContentPartPr>
              <p14:xfrm>
                <a:off x="2129355" y="3046456"/>
                <a:ext cx="118080" cy="9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2A27F6-CDAA-487A-AB92-197FE53A75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11715" y="3028456"/>
                  <a:ext cx="153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F17D68-58BA-4DAB-90F1-E088B8E78A4F}"/>
                    </a:ext>
                  </a:extLst>
                </p14:cNvPr>
                <p14:cNvContentPartPr/>
                <p14:nvPr/>
              </p14:nvContentPartPr>
              <p14:xfrm>
                <a:off x="2304315" y="3114136"/>
                <a:ext cx="72000" cy="120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F17D68-58BA-4DAB-90F1-E088B8E78A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86675" y="3096136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E14681-36D1-4119-8655-084F21B49B49}"/>
                    </a:ext>
                  </a:extLst>
                </p14:cNvPr>
                <p14:cNvContentPartPr/>
                <p14:nvPr/>
              </p14:nvContentPartPr>
              <p14:xfrm>
                <a:off x="2350035" y="2931256"/>
                <a:ext cx="70920" cy="87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E14681-36D1-4119-8655-084F21B49B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32395" y="2913256"/>
                  <a:ext cx="106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ED75D3-844C-498A-8F44-8A798A1E02F8}"/>
                    </a:ext>
                  </a:extLst>
                </p14:cNvPr>
                <p14:cNvContentPartPr/>
                <p14:nvPr/>
              </p14:nvContentPartPr>
              <p14:xfrm>
                <a:off x="2508795" y="3075256"/>
                <a:ext cx="130320" cy="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ED75D3-844C-498A-8F44-8A798A1E02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90795" y="3057256"/>
                  <a:ext cx="165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6664DA-0750-40A2-A06D-F11D26C04508}"/>
                    </a:ext>
                  </a:extLst>
                </p14:cNvPr>
                <p14:cNvContentPartPr/>
                <p14:nvPr/>
              </p14:nvContentPartPr>
              <p14:xfrm>
                <a:off x="2773035" y="3094336"/>
                <a:ext cx="23040" cy="1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6664DA-0750-40A2-A06D-F11D26C045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55395" y="3076336"/>
                  <a:ext cx="58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AB628E-75AA-487F-84AC-044C24993CFC}"/>
                    </a:ext>
                  </a:extLst>
                </p14:cNvPr>
                <p14:cNvContentPartPr/>
                <p14:nvPr/>
              </p14:nvContentPartPr>
              <p14:xfrm>
                <a:off x="2954115" y="2999296"/>
                <a:ext cx="119160" cy="81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AB628E-75AA-487F-84AC-044C24993C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36475" y="2981656"/>
                  <a:ext cx="154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2BD80A-846E-4885-B0BE-9D2C3318EFBD}"/>
                    </a:ext>
                  </a:extLst>
                </p14:cNvPr>
                <p14:cNvContentPartPr/>
                <p14:nvPr/>
              </p14:nvContentPartPr>
              <p14:xfrm>
                <a:off x="2995875" y="3000736"/>
                <a:ext cx="153000" cy="79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2BD80A-846E-4885-B0BE-9D2C3318EF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78235" y="2983096"/>
                  <a:ext cx="18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35E72E-197A-4401-9315-3BCBC1DDEBE6}"/>
                    </a:ext>
                  </a:extLst>
                </p14:cNvPr>
                <p14:cNvContentPartPr/>
                <p14:nvPr/>
              </p14:nvContentPartPr>
              <p14:xfrm>
                <a:off x="3177675" y="3061216"/>
                <a:ext cx="87120" cy="69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35E72E-197A-4401-9315-3BCBC1DDEB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60035" y="3043216"/>
                  <a:ext cx="122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FD01BE-D6E0-44D3-A10D-8D7EF2F5A443}"/>
                    </a:ext>
                  </a:extLst>
                </p14:cNvPr>
                <p14:cNvContentPartPr/>
                <p14:nvPr/>
              </p14:nvContentPartPr>
              <p14:xfrm>
                <a:off x="3271995" y="2895976"/>
                <a:ext cx="87840" cy="86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FD01BE-D6E0-44D3-A10D-8D7EF2F5A44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54355" y="2878336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E64E7A-AE33-4BF1-B4F0-1B0338871D48}"/>
                    </a:ext>
                  </a:extLst>
                </p14:cNvPr>
                <p14:cNvContentPartPr/>
                <p14:nvPr/>
              </p14:nvContentPartPr>
              <p14:xfrm>
                <a:off x="3440115" y="2832256"/>
                <a:ext cx="87840" cy="43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E64E7A-AE33-4BF1-B4F0-1B0338871D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22475" y="2814616"/>
                  <a:ext cx="123480" cy="47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FC0A039-8BB2-4969-98C3-93E2397B73F8}"/>
                  </a:ext>
                </a:extLst>
              </p14:cNvPr>
              <p14:cNvContentPartPr/>
              <p14:nvPr/>
            </p14:nvContentPartPr>
            <p14:xfrm>
              <a:off x="1081035" y="2898856"/>
              <a:ext cx="101520" cy="506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FC0A039-8BB2-4969-98C3-93E2397B73F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63395" y="2880856"/>
                <a:ext cx="1371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81C4B3-2238-434C-B673-B175EC506C00}"/>
                  </a:ext>
                </a:extLst>
              </p14:cNvPr>
              <p14:cNvContentPartPr/>
              <p14:nvPr/>
            </p14:nvContentPartPr>
            <p14:xfrm>
              <a:off x="1247715" y="3286936"/>
              <a:ext cx="291960" cy="26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81C4B3-2238-434C-B673-B175EC506C0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230075" y="3268936"/>
                <a:ext cx="3276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68E9106-AC65-4716-9C50-18B3B9F519A9}"/>
                  </a:ext>
                </a:extLst>
              </p14:cNvPr>
              <p14:cNvContentPartPr/>
              <p14:nvPr/>
            </p14:nvContentPartPr>
            <p14:xfrm>
              <a:off x="2161395" y="3322576"/>
              <a:ext cx="323640" cy="62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68E9106-AC65-4716-9C50-18B3B9F519A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43755" y="3304576"/>
                <a:ext cx="359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4E3DE7B-ABD8-45E7-93F0-CB823C48C49E}"/>
                  </a:ext>
                </a:extLst>
              </p14:cNvPr>
              <p14:cNvContentPartPr/>
              <p14:nvPr/>
            </p14:nvContentPartPr>
            <p14:xfrm>
              <a:off x="2906595" y="3309616"/>
              <a:ext cx="379800" cy="47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4E3DE7B-ABD8-45E7-93F0-CB823C48C49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88595" y="3291616"/>
                <a:ext cx="41544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3CE89996-A3DD-4E1C-A7A4-5F0493766EE1}"/>
              </a:ext>
            </a:extLst>
          </p:cNvPr>
          <p:cNvGrpSpPr/>
          <p:nvPr/>
        </p:nvGrpSpPr>
        <p:grpSpPr>
          <a:xfrm>
            <a:off x="3688875" y="2777536"/>
            <a:ext cx="255240" cy="576000"/>
            <a:chOff x="3688875" y="2777536"/>
            <a:chExt cx="25524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1A7B69-DDE4-41FE-9FB0-FE2CBDB23C3B}"/>
                    </a:ext>
                  </a:extLst>
                </p14:cNvPr>
                <p14:cNvContentPartPr/>
                <p14:nvPr/>
              </p14:nvContentPartPr>
              <p14:xfrm>
                <a:off x="3772395" y="2777536"/>
                <a:ext cx="31680" cy="53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1A7B69-DDE4-41FE-9FB0-FE2CBDB23C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54395" y="2759896"/>
                  <a:ext cx="673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3F64E1-9719-41B6-B568-18E3CDAF9B87}"/>
                    </a:ext>
                  </a:extLst>
                </p14:cNvPr>
                <p14:cNvContentPartPr/>
                <p14:nvPr/>
              </p14:nvContentPartPr>
              <p14:xfrm>
                <a:off x="3688875" y="3100456"/>
                <a:ext cx="255240" cy="253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3F64E1-9719-41B6-B568-18E3CDAF9B8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71235" y="3082456"/>
                  <a:ext cx="2908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A16DA47-46FF-4904-97B5-F24225BDB154}"/>
              </a:ext>
            </a:extLst>
          </p:cNvPr>
          <p:cNvGrpSpPr/>
          <p:nvPr/>
        </p:nvGrpSpPr>
        <p:grpSpPr>
          <a:xfrm>
            <a:off x="1357155" y="3341656"/>
            <a:ext cx="119160" cy="196200"/>
            <a:chOff x="1357155" y="3341656"/>
            <a:chExt cx="1191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A69B64-74BF-4A97-ADC5-6569A6A2B5C3}"/>
                    </a:ext>
                  </a:extLst>
                </p14:cNvPr>
                <p14:cNvContentPartPr/>
                <p14:nvPr/>
              </p14:nvContentPartPr>
              <p14:xfrm>
                <a:off x="1388475" y="3341656"/>
                <a:ext cx="26280" cy="17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A69B64-74BF-4A97-ADC5-6569A6A2B5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70835" y="3323656"/>
                  <a:ext cx="6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4577DE-72BD-4501-B617-2BDF5B3BC9CF}"/>
                    </a:ext>
                  </a:extLst>
                </p14:cNvPr>
                <p14:cNvContentPartPr/>
                <p14:nvPr/>
              </p14:nvContentPartPr>
              <p14:xfrm>
                <a:off x="1357155" y="3449656"/>
                <a:ext cx="119160" cy="88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4577DE-72BD-4501-B617-2BDF5B3BC9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39515" y="3432016"/>
                  <a:ext cx="1548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4AB1EB-30DC-4D7A-B342-DDE74F9BD5F5}"/>
              </a:ext>
            </a:extLst>
          </p:cNvPr>
          <p:cNvGrpSpPr/>
          <p:nvPr/>
        </p:nvGrpSpPr>
        <p:grpSpPr>
          <a:xfrm>
            <a:off x="2251755" y="3399976"/>
            <a:ext cx="83880" cy="163080"/>
            <a:chOff x="2251755" y="3399976"/>
            <a:chExt cx="8388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9B4DE7-2F28-46A6-BA54-D87E90DD95CC}"/>
                    </a:ext>
                  </a:extLst>
                </p14:cNvPr>
                <p14:cNvContentPartPr/>
                <p14:nvPr/>
              </p14:nvContentPartPr>
              <p14:xfrm>
                <a:off x="2283075" y="3399976"/>
                <a:ext cx="12600" cy="129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9B4DE7-2F28-46A6-BA54-D87E90DD95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65435" y="3381976"/>
                  <a:ext cx="48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D779AB-DFF3-44B7-9CEE-59E35BE63DB8}"/>
                    </a:ext>
                  </a:extLst>
                </p14:cNvPr>
                <p14:cNvContentPartPr/>
                <p14:nvPr/>
              </p14:nvContentPartPr>
              <p14:xfrm>
                <a:off x="2251755" y="3468736"/>
                <a:ext cx="83880" cy="9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D779AB-DFF3-44B7-9CEE-59E35BE63D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3755" y="3451096"/>
                  <a:ext cx="119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DB2C78-3DE7-48A6-85D3-15E473DC0AF4}"/>
              </a:ext>
            </a:extLst>
          </p:cNvPr>
          <p:cNvGrpSpPr/>
          <p:nvPr/>
        </p:nvGrpSpPr>
        <p:grpSpPr>
          <a:xfrm>
            <a:off x="3075435" y="3419776"/>
            <a:ext cx="135000" cy="135000"/>
            <a:chOff x="3075435" y="3419776"/>
            <a:chExt cx="13500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D78A2B-06B5-4141-9CEE-7A0D3CDB49A7}"/>
                    </a:ext>
                  </a:extLst>
                </p14:cNvPr>
                <p14:cNvContentPartPr/>
                <p14:nvPr/>
              </p14:nvContentPartPr>
              <p14:xfrm>
                <a:off x="3112875" y="3419776"/>
                <a:ext cx="9360" cy="118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D78A2B-06B5-4141-9CEE-7A0D3CDB49A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94875" y="3401776"/>
                  <a:ext cx="45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1AC540D-0AEA-4C6C-AA6D-E8713D171E20}"/>
                    </a:ext>
                  </a:extLst>
                </p14:cNvPr>
                <p14:cNvContentPartPr/>
                <p14:nvPr/>
              </p14:nvContentPartPr>
              <p14:xfrm>
                <a:off x="3075435" y="3492136"/>
                <a:ext cx="135000" cy="62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1AC540D-0AEA-4C6C-AA6D-E8713D171E2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57435" y="3474496"/>
                  <a:ext cx="1706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701355-92BD-40D1-8CF5-78399D19202E}"/>
              </a:ext>
            </a:extLst>
          </p:cNvPr>
          <p:cNvGrpSpPr/>
          <p:nvPr/>
        </p:nvGrpSpPr>
        <p:grpSpPr>
          <a:xfrm>
            <a:off x="485235" y="1134136"/>
            <a:ext cx="3294000" cy="892800"/>
            <a:chOff x="485235" y="1134136"/>
            <a:chExt cx="3294000" cy="89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A6C046-4721-46FA-A7A7-203416350AFA}"/>
                    </a:ext>
                  </a:extLst>
                </p14:cNvPr>
                <p14:cNvContentPartPr/>
                <p14:nvPr/>
              </p14:nvContentPartPr>
              <p14:xfrm>
                <a:off x="2546235" y="1538416"/>
                <a:ext cx="355680" cy="45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A6C046-4721-46FA-A7A7-203416350A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28595" y="1520416"/>
                  <a:ext cx="3913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39BF1C-01F3-48EF-AAD8-C71395471959}"/>
                    </a:ext>
                  </a:extLst>
                </p14:cNvPr>
                <p14:cNvContentPartPr/>
                <p14:nvPr/>
              </p14:nvContentPartPr>
              <p14:xfrm>
                <a:off x="2880315" y="1439776"/>
                <a:ext cx="84240" cy="20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39BF1C-01F3-48EF-AAD8-C713954719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62675" y="1422136"/>
                  <a:ext cx="119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173363-3A03-4AA9-A051-F86AB795F82B}"/>
                    </a:ext>
                  </a:extLst>
                </p14:cNvPr>
                <p14:cNvContentPartPr/>
                <p14:nvPr/>
              </p14:nvContentPartPr>
              <p14:xfrm>
                <a:off x="3147795" y="1162936"/>
                <a:ext cx="11448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173363-3A03-4AA9-A051-F86AB795F82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29795" y="1145296"/>
                  <a:ext cx="150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B8E9C0-860C-4C22-B807-E1907F71464D}"/>
                    </a:ext>
                  </a:extLst>
                </p14:cNvPr>
                <p14:cNvContentPartPr/>
                <p14:nvPr/>
              </p14:nvContentPartPr>
              <p14:xfrm>
                <a:off x="3113955" y="1148896"/>
                <a:ext cx="75600" cy="701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B8E9C0-860C-4C22-B807-E1907F7146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96315" y="1131256"/>
                  <a:ext cx="1112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186F4-CEF0-49F2-9946-B0B28E8FA6ED}"/>
                    </a:ext>
                  </a:extLst>
                </p14:cNvPr>
                <p14:cNvContentPartPr/>
                <p14:nvPr/>
              </p14:nvContentPartPr>
              <p14:xfrm>
                <a:off x="3338235" y="1153936"/>
                <a:ext cx="8856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186F4-CEF0-49F2-9946-B0B28E8FA6E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20595" y="1135936"/>
                  <a:ext cx="124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3BE43A-27A3-46F0-A992-D6F799C5BE97}"/>
                    </a:ext>
                  </a:extLst>
                </p14:cNvPr>
                <p14:cNvContentPartPr/>
                <p14:nvPr/>
              </p14:nvContentPartPr>
              <p14:xfrm>
                <a:off x="3386115" y="1134136"/>
                <a:ext cx="122040" cy="109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3BE43A-27A3-46F0-A992-D6F799C5BE9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68475" y="1116496"/>
                  <a:ext cx="157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C4A2D6-77E5-4BA9-9591-77A4C8C1966C}"/>
                    </a:ext>
                  </a:extLst>
                </p14:cNvPr>
                <p14:cNvContentPartPr/>
                <p14:nvPr/>
              </p14:nvContentPartPr>
              <p14:xfrm>
                <a:off x="3514635" y="1202896"/>
                <a:ext cx="80280" cy="118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C4A2D6-77E5-4BA9-9591-77A4C8C196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96995" y="1185256"/>
                  <a:ext cx="115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8E936B-DADF-4E0D-8355-7565735B0711}"/>
                    </a:ext>
                  </a:extLst>
                </p14:cNvPr>
                <p14:cNvContentPartPr/>
                <p14:nvPr/>
              </p14:nvContentPartPr>
              <p14:xfrm>
                <a:off x="3408795" y="1369576"/>
                <a:ext cx="2520" cy="1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8E936B-DADF-4E0D-8355-7565735B07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90795" y="1351936"/>
                  <a:ext cx="3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EB7696-4BEE-4C40-B97F-FE36974BB993}"/>
                    </a:ext>
                  </a:extLst>
                </p14:cNvPr>
                <p14:cNvContentPartPr/>
                <p14:nvPr/>
              </p14:nvContentPartPr>
              <p14:xfrm>
                <a:off x="3388995" y="1454536"/>
                <a:ext cx="18000" cy="75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EB7696-4BEE-4C40-B97F-FE36974BB99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0995" y="1436896"/>
                  <a:ext cx="53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F80F55-E127-4F60-985E-FDD43368249F}"/>
                    </a:ext>
                  </a:extLst>
                </p14:cNvPr>
                <p14:cNvContentPartPr/>
                <p14:nvPr/>
              </p14:nvContentPartPr>
              <p14:xfrm>
                <a:off x="3388995" y="157945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F80F55-E127-4F60-985E-FDD4336824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70995" y="1561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A2AFC4-A38E-4B40-8F03-7E9CAB19605B}"/>
                    </a:ext>
                  </a:extLst>
                </p14:cNvPr>
                <p14:cNvContentPartPr/>
                <p14:nvPr/>
              </p14:nvContentPartPr>
              <p14:xfrm>
                <a:off x="3306915" y="1688896"/>
                <a:ext cx="100800" cy="127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A2AFC4-A38E-4B40-8F03-7E9CAB19605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89275" y="1671256"/>
                  <a:ext cx="136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6833CE-17B3-4AF0-8373-037F6A6DFDB3}"/>
                    </a:ext>
                  </a:extLst>
                </p14:cNvPr>
                <p14:cNvContentPartPr/>
                <p14:nvPr/>
              </p14:nvContentPartPr>
              <p14:xfrm>
                <a:off x="3341115" y="1693216"/>
                <a:ext cx="100800" cy="11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6833CE-17B3-4AF0-8373-037F6A6DFDB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23115" y="1675576"/>
                  <a:ext cx="136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B4EBD9-060D-4BFB-96B5-41BC9CB487D3}"/>
                    </a:ext>
                  </a:extLst>
                </p14:cNvPr>
                <p14:cNvContentPartPr/>
                <p14:nvPr/>
              </p14:nvContentPartPr>
              <p14:xfrm>
                <a:off x="3500955" y="1798336"/>
                <a:ext cx="59400" cy="11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B4EBD9-060D-4BFB-96B5-41BC9CB487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83315" y="1780696"/>
                  <a:ext cx="95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CB15E4-5912-4D24-9D3C-28B5551D7B46}"/>
                    </a:ext>
                  </a:extLst>
                </p14:cNvPr>
                <p14:cNvContentPartPr/>
                <p14:nvPr/>
              </p14:nvContentPartPr>
              <p14:xfrm>
                <a:off x="3654675" y="1179496"/>
                <a:ext cx="124560" cy="713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CB15E4-5912-4D24-9D3C-28B5551D7B4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37035" y="1161856"/>
                  <a:ext cx="16020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6728F3-8662-4D5F-B81D-1C9CC99F6397}"/>
                    </a:ext>
                  </a:extLst>
                </p14:cNvPr>
                <p14:cNvContentPartPr/>
                <p14:nvPr/>
              </p14:nvContentPartPr>
              <p14:xfrm>
                <a:off x="2133675" y="1774576"/>
                <a:ext cx="19800" cy="252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6728F3-8662-4D5F-B81D-1C9CC99F639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15675" y="1756576"/>
                  <a:ext cx="55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056E8B-46FF-4416-A94A-8BECAA36A022}"/>
                    </a:ext>
                  </a:extLst>
                </p14:cNvPr>
                <p14:cNvContentPartPr/>
                <p14:nvPr/>
              </p14:nvContentPartPr>
              <p14:xfrm>
                <a:off x="2108115" y="1727776"/>
                <a:ext cx="64080" cy="5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056E8B-46FF-4416-A94A-8BECAA36A0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90475" y="1709776"/>
                  <a:ext cx="99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90699E-B5B1-45DA-BE32-50637E2956B0}"/>
                    </a:ext>
                  </a:extLst>
                </p14:cNvPr>
                <p14:cNvContentPartPr/>
                <p14:nvPr/>
              </p14:nvContentPartPr>
              <p14:xfrm>
                <a:off x="1599075" y="1264456"/>
                <a:ext cx="83160" cy="1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90699E-B5B1-45DA-BE32-50637E2956B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81435" y="1246816"/>
                  <a:ext cx="11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CB0821-07A7-4469-8312-49F77E879CED}"/>
                    </a:ext>
                  </a:extLst>
                </p14:cNvPr>
                <p14:cNvContentPartPr/>
                <p14:nvPr/>
              </p14:nvContentPartPr>
              <p14:xfrm>
                <a:off x="1556595" y="1287856"/>
                <a:ext cx="114480" cy="304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CB0821-07A7-4469-8312-49F77E879CE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38955" y="1270216"/>
                  <a:ext cx="1501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411F87-F53F-4F0F-BC99-46B2BCE00510}"/>
                    </a:ext>
                  </a:extLst>
                </p14:cNvPr>
                <p14:cNvContentPartPr/>
                <p14:nvPr/>
              </p14:nvContentPartPr>
              <p14:xfrm>
                <a:off x="1757475" y="1340776"/>
                <a:ext cx="98640" cy="88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411F87-F53F-4F0F-BC99-46B2BCE005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39835" y="1323136"/>
                  <a:ext cx="134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D79806-B7AD-4903-B0AB-9A35C61C2E95}"/>
                    </a:ext>
                  </a:extLst>
                </p14:cNvPr>
                <p14:cNvContentPartPr/>
                <p14:nvPr/>
              </p14:nvContentPartPr>
              <p14:xfrm>
                <a:off x="1819755" y="1386496"/>
                <a:ext cx="97560" cy="48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D79806-B7AD-4903-B0AB-9A35C61C2E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02115" y="1368496"/>
                  <a:ext cx="133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EC78EE-F401-4E8C-8283-1CF915B2D1A7}"/>
                    </a:ext>
                  </a:extLst>
                </p14:cNvPr>
                <p14:cNvContentPartPr/>
                <p14:nvPr/>
              </p14:nvContentPartPr>
              <p14:xfrm>
                <a:off x="1933155" y="1396936"/>
                <a:ext cx="59040" cy="93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EC78EE-F401-4E8C-8283-1CF915B2D1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15515" y="1378936"/>
                  <a:ext cx="94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29B24A-9FF0-4F5F-8108-AE5352B000A6}"/>
                    </a:ext>
                  </a:extLst>
                </p14:cNvPr>
                <p14:cNvContentPartPr/>
                <p14:nvPr/>
              </p14:nvContentPartPr>
              <p14:xfrm>
                <a:off x="2099475" y="1408456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29B24A-9FF0-4F5F-8108-AE5352B000A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81475" y="1390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B592F5-74C2-4CEE-9483-889E5ABB4056}"/>
                    </a:ext>
                  </a:extLst>
                </p14:cNvPr>
                <p14:cNvContentPartPr/>
                <p14:nvPr/>
              </p14:nvContentPartPr>
              <p14:xfrm>
                <a:off x="2260755" y="1409176"/>
                <a:ext cx="27720" cy="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B592F5-74C2-4CEE-9483-889E5ABB40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42755" y="1391176"/>
                  <a:ext cx="63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198962-5516-4F66-9333-E53F4CF32610}"/>
                    </a:ext>
                  </a:extLst>
                </p14:cNvPr>
                <p14:cNvContentPartPr/>
                <p14:nvPr/>
              </p14:nvContentPartPr>
              <p14:xfrm>
                <a:off x="2435715" y="1388656"/>
                <a:ext cx="10080" cy="2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198962-5516-4F66-9333-E53F4CF326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17715" y="1371016"/>
                  <a:ext cx="45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4EF216-A2C4-417F-A12E-BB1ED51963BB}"/>
                    </a:ext>
                  </a:extLst>
                </p14:cNvPr>
                <p14:cNvContentPartPr/>
                <p14:nvPr/>
              </p14:nvContentPartPr>
              <p14:xfrm>
                <a:off x="2542995" y="1304416"/>
                <a:ext cx="89280" cy="68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4EF216-A2C4-417F-A12E-BB1ED51963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4995" y="1286776"/>
                  <a:ext cx="124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787FA7-6EE2-4E53-830C-4D22D48741FD}"/>
                    </a:ext>
                  </a:extLst>
                </p14:cNvPr>
                <p14:cNvContentPartPr/>
                <p14:nvPr/>
              </p14:nvContentPartPr>
              <p14:xfrm>
                <a:off x="2586555" y="1279216"/>
                <a:ext cx="84240" cy="66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787FA7-6EE2-4E53-830C-4D22D48741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8915" y="1261576"/>
                  <a:ext cx="119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81D9D5-5D4A-42BE-A8FE-C342CB9F62F1}"/>
                    </a:ext>
                  </a:extLst>
                </p14:cNvPr>
                <p14:cNvContentPartPr/>
                <p14:nvPr/>
              </p14:nvContentPartPr>
              <p14:xfrm>
                <a:off x="2710755" y="1364176"/>
                <a:ext cx="50400" cy="9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81D9D5-5D4A-42BE-A8FE-C342CB9F62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3115" y="1346536"/>
                  <a:ext cx="8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7C66A7-87E8-4EDE-9789-10D40BECA21C}"/>
                    </a:ext>
                  </a:extLst>
                </p14:cNvPr>
                <p14:cNvContentPartPr/>
                <p14:nvPr/>
              </p14:nvContentPartPr>
              <p14:xfrm>
                <a:off x="2755035" y="1247176"/>
                <a:ext cx="73440" cy="239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7C66A7-87E8-4EDE-9789-10D40BECA2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37035" y="1229176"/>
                  <a:ext cx="109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604521-EF83-4FFE-B35D-8C6D81B2FF95}"/>
                    </a:ext>
                  </a:extLst>
                </p14:cNvPr>
                <p14:cNvContentPartPr/>
                <p14:nvPr/>
              </p14:nvContentPartPr>
              <p14:xfrm>
                <a:off x="621675" y="1823176"/>
                <a:ext cx="1933920" cy="17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604521-EF83-4FFE-B35D-8C6D81B2FF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4035" y="1805176"/>
                  <a:ext cx="1969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323EE25-8C1F-4FCE-B85F-5F721DBFDDCE}"/>
                    </a:ext>
                  </a:extLst>
                </p14:cNvPr>
                <p14:cNvContentPartPr/>
                <p14:nvPr/>
              </p14:nvContentPartPr>
              <p14:xfrm>
                <a:off x="485235" y="1489096"/>
                <a:ext cx="363960" cy="297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323EE25-8C1F-4FCE-B85F-5F721DBFDDC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7235" y="1471096"/>
                  <a:ext cx="399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AB78327-1774-47A4-AB71-53F2AC4DF693}"/>
                    </a:ext>
                  </a:extLst>
                </p14:cNvPr>
                <p14:cNvContentPartPr/>
                <p14:nvPr/>
              </p14:nvContentPartPr>
              <p14:xfrm>
                <a:off x="886275" y="1644616"/>
                <a:ext cx="164520" cy="165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AB78327-1774-47A4-AB71-53F2AC4DF6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635" y="1626616"/>
                  <a:ext cx="200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CF9EF51-DEC0-474B-8468-719B756773AD}"/>
                    </a:ext>
                  </a:extLst>
                </p14:cNvPr>
                <p14:cNvContentPartPr/>
                <p14:nvPr/>
              </p14:nvContentPartPr>
              <p14:xfrm>
                <a:off x="1131795" y="1650736"/>
                <a:ext cx="116640" cy="68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CF9EF51-DEC0-474B-8468-719B756773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3795" y="1633096"/>
                  <a:ext cx="152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00AE22-BC1D-4B9D-9F24-AF0B3F1EF4BB}"/>
                    </a:ext>
                  </a:extLst>
                </p14:cNvPr>
                <p14:cNvContentPartPr/>
                <p14:nvPr/>
              </p14:nvContentPartPr>
              <p14:xfrm>
                <a:off x="1286955" y="1645696"/>
                <a:ext cx="183240" cy="84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00AE22-BC1D-4B9D-9F24-AF0B3F1EF4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9315" y="1627696"/>
                  <a:ext cx="21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30657E-E519-4407-A0FB-A3565EE1FCDA}"/>
                    </a:ext>
                  </a:extLst>
                </p14:cNvPr>
                <p14:cNvContentPartPr/>
                <p14:nvPr/>
              </p14:nvContentPartPr>
              <p14:xfrm>
                <a:off x="1500435" y="1672696"/>
                <a:ext cx="87840" cy="94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30657E-E519-4407-A0FB-A3565EE1FC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82795" y="1654696"/>
                  <a:ext cx="123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EB095A-3994-41A2-83CD-B3B71F46B2B8}"/>
                    </a:ext>
                  </a:extLst>
                </p14:cNvPr>
                <p14:cNvContentPartPr/>
                <p14:nvPr/>
              </p14:nvContentPartPr>
              <p14:xfrm>
                <a:off x="1616355" y="1633456"/>
                <a:ext cx="149400" cy="108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EB095A-3994-41A2-83CD-B3B71F46B2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98355" y="1615816"/>
                  <a:ext cx="185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9E4ED2-4D57-4B59-B587-DCCBBE9A57CD}"/>
                    </a:ext>
                  </a:extLst>
                </p14:cNvPr>
                <p14:cNvContentPartPr/>
                <p14:nvPr/>
              </p14:nvContentPartPr>
              <p14:xfrm>
                <a:off x="1811835" y="1669096"/>
                <a:ext cx="35280" cy="107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9E4ED2-4D57-4B59-B587-DCCBBE9A57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93835" y="1651456"/>
                  <a:ext cx="709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9EC47B8-11AC-466E-825B-A2EC84FB5AED}"/>
              </a:ext>
            </a:extLst>
          </p:cNvPr>
          <p:cNvGrpSpPr/>
          <p:nvPr/>
        </p:nvGrpSpPr>
        <p:grpSpPr>
          <a:xfrm>
            <a:off x="5511555" y="2478016"/>
            <a:ext cx="1791720" cy="1442880"/>
            <a:chOff x="5511555" y="2478016"/>
            <a:chExt cx="1791720" cy="14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F3AA35-27FB-4934-81AE-FB3EB0CBE4FA}"/>
                    </a:ext>
                  </a:extLst>
                </p14:cNvPr>
                <p14:cNvContentPartPr/>
                <p14:nvPr/>
              </p14:nvContentPartPr>
              <p14:xfrm>
                <a:off x="5554755" y="2831176"/>
                <a:ext cx="51480" cy="21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F3AA35-27FB-4934-81AE-FB3EB0CBE4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36755" y="2813176"/>
                  <a:ext cx="87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3C18EE3-D84E-48DA-A37C-FE590E68988B}"/>
                    </a:ext>
                  </a:extLst>
                </p14:cNvPr>
                <p14:cNvContentPartPr/>
                <p14:nvPr/>
              </p14:nvContentPartPr>
              <p14:xfrm>
                <a:off x="5894955" y="2700496"/>
                <a:ext cx="1365120" cy="775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3C18EE3-D84E-48DA-A37C-FE590E6898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77315" y="2682856"/>
                  <a:ext cx="140076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C8A222-7527-46CE-9FF4-276D5C365760}"/>
                    </a:ext>
                  </a:extLst>
                </p14:cNvPr>
                <p14:cNvContentPartPr/>
                <p14:nvPr/>
              </p14:nvContentPartPr>
              <p14:xfrm>
                <a:off x="6391755" y="3766456"/>
                <a:ext cx="230760" cy="135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C8A222-7527-46CE-9FF4-276D5C365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4115" y="3748816"/>
                  <a:ext cx="266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23ABBA-F3B9-40BB-BE63-EF5E3F0FC5FE}"/>
                    </a:ext>
                  </a:extLst>
                </p14:cNvPr>
                <p14:cNvContentPartPr/>
                <p14:nvPr/>
              </p14:nvContentPartPr>
              <p14:xfrm>
                <a:off x="6778755" y="3608416"/>
                <a:ext cx="122760" cy="82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23ABBA-F3B9-40BB-BE63-EF5E3F0FC5F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0755" y="3590776"/>
                  <a:ext cx="158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4ED964-237F-47BD-A948-7720DCAA8498}"/>
                    </a:ext>
                  </a:extLst>
                </p14:cNvPr>
                <p14:cNvContentPartPr/>
                <p14:nvPr/>
              </p14:nvContentPartPr>
              <p14:xfrm>
                <a:off x="7086195" y="3393856"/>
                <a:ext cx="217080" cy="122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4ED964-237F-47BD-A948-7720DCAA84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68195" y="3375856"/>
                  <a:ext cx="252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F2B9AC-EB48-492A-85E0-9A1B22935FDB}"/>
                    </a:ext>
                  </a:extLst>
                </p14:cNvPr>
                <p14:cNvContentPartPr/>
                <p14:nvPr/>
              </p14:nvContentPartPr>
              <p14:xfrm>
                <a:off x="5996115" y="2478016"/>
                <a:ext cx="279720" cy="167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F2B9AC-EB48-492A-85E0-9A1B22935F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78475" y="2460376"/>
                  <a:ext cx="315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ACF5EB-480A-41A9-844C-72FC1D163323}"/>
                    </a:ext>
                  </a:extLst>
                </p14:cNvPr>
                <p14:cNvContentPartPr/>
                <p14:nvPr/>
              </p14:nvContentPartPr>
              <p14:xfrm>
                <a:off x="6729435" y="3421936"/>
                <a:ext cx="60840" cy="66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ACF5EB-480A-41A9-844C-72FC1D1633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11795" y="3404296"/>
                  <a:ext cx="96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5E07A8-BB58-4F6B-8666-0DB1D8CAFC2C}"/>
                    </a:ext>
                  </a:extLst>
                </p14:cNvPr>
                <p14:cNvContentPartPr/>
                <p14:nvPr/>
              </p14:nvContentPartPr>
              <p14:xfrm>
                <a:off x="7069275" y="3095416"/>
                <a:ext cx="64440" cy="85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5E07A8-BB58-4F6B-8666-0DB1D8CAFC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51635" y="3077776"/>
                  <a:ext cx="100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ACDD88-3665-4B37-9E67-30EA6CB969F1}"/>
                    </a:ext>
                  </a:extLst>
                </p14:cNvPr>
                <p14:cNvContentPartPr/>
                <p14:nvPr/>
              </p14:nvContentPartPr>
              <p14:xfrm>
                <a:off x="6495075" y="3480616"/>
                <a:ext cx="36360" cy="9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ACDD88-3665-4B37-9E67-30EA6CB969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7435" y="3462616"/>
                  <a:ext cx="72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428A81-1EFF-42CD-935E-067E0FFD0A99}"/>
                    </a:ext>
                  </a:extLst>
                </p14:cNvPr>
                <p14:cNvContentPartPr/>
                <p14:nvPr/>
              </p14:nvContentPartPr>
              <p14:xfrm>
                <a:off x="6744555" y="3243736"/>
                <a:ext cx="40680" cy="8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428A81-1EFF-42CD-935E-067E0FFD0A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26555" y="3226096"/>
                  <a:ext cx="76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C06CEB7-DD38-4ABF-8B75-91252188A575}"/>
                    </a:ext>
                  </a:extLst>
                </p14:cNvPr>
                <p14:cNvContentPartPr/>
                <p14:nvPr/>
              </p14:nvContentPartPr>
              <p14:xfrm>
                <a:off x="6371235" y="2687176"/>
                <a:ext cx="109080" cy="76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C06CEB7-DD38-4ABF-8B75-91252188A5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53595" y="2669176"/>
                  <a:ext cx="14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0E41DD-6818-4A83-BA6F-FD02C49682A6}"/>
                    </a:ext>
                  </a:extLst>
                </p14:cNvPr>
                <p14:cNvContentPartPr/>
                <p14:nvPr/>
              </p14:nvContentPartPr>
              <p14:xfrm>
                <a:off x="6652035" y="2619136"/>
                <a:ext cx="72720" cy="56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0E41DD-6818-4A83-BA6F-FD02C49682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34395" y="2601136"/>
                  <a:ext cx="108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AFEBF07-7305-4EF8-B409-8788FB105410}"/>
                    </a:ext>
                  </a:extLst>
                </p14:cNvPr>
                <p14:cNvContentPartPr/>
                <p14:nvPr/>
              </p14:nvContentPartPr>
              <p14:xfrm>
                <a:off x="6011955" y="2775736"/>
                <a:ext cx="83880" cy="153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AFEBF07-7305-4EF8-B409-8788FB1054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93955" y="2757736"/>
                  <a:ext cx="119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A1C9AF-8047-4A3F-8DE2-3EB53FB28143}"/>
                    </a:ext>
                  </a:extLst>
                </p14:cNvPr>
                <p14:cNvContentPartPr/>
                <p14:nvPr/>
              </p14:nvContentPartPr>
              <p14:xfrm>
                <a:off x="5511555" y="3005776"/>
                <a:ext cx="212040" cy="446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A1C9AF-8047-4A3F-8DE2-3EB53FB281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93915" y="2987776"/>
                  <a:ext cx="24768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E8A187-F788-493E-B452-9D4AE67D3F21}"/>
                    </a:ext>
                  </a:extLst>
                </p14:cNvPr>
                <p14:cNvContentPartPr/>
                <p14:nvPr/>
              </p14:nvContentPartPr>
              <p14:xfrm>
                <a:off x="5974875" y="3546496"/>
                <a:ext cx="251280" cy="374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E8A187-F788-493E-B452-9D4AE67D3F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57235" y="3528496"/>
                  <a:ext cx="28692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BF1D688-DC31-4622-BEED-AA54B1264F73}"/>
                  </a:ext>
                </a:extLst>
              </p14:cNvPr>
              <p14:cNvContentPartPr/>
              <p14:nvPr/>
            </p14:nvContentPartPr>
            <p14:xfrm>
              <a:off x="4579515" y="108496"/>
              <a:ext cx="2357280" cy="884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BF1D688-DC31-4622-BEED-AA54B1264F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561875" y="90496"/>
                <a:ext cx="239292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8F526DA-47BE-40E6-A71E-BCEE8185FA68}"/>
                  </a:ext>
                </a:extLst>
              </p14:cNvPr>
              <p14:cNvContentPartPr/>
              <p14:nvPr/>
            </p14:nvContentPartPr>
            <p14:xfrm>
              <a:off x="4213755" y="2368936"/>
              <a:ext cx="1031400" cy="327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8F526DA-47BE-40E6-A71E-BCEE8185FA6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196115" y="2351296"/>
                <a:ext cx="10670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16DF794-D32B-4847-BD41-8589AAEC8BAE}"/>
                  </a:ext>
                </a:extLst>
              </p14:cNvPr>
              <p14:cNvContentPartPr/>
              <p14:nvPr/>
            </p14:nvContentPartPr>
            <p14:xfrm>
              <a:off x="5596515" y="2151856"/>
              <a:ext cx="529200" cy="26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16DF794-D32B-4847-BD41-8589AAEC8BA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578515" y="2133856"/>
                <a:ext cx="564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A6D5EAF-6950-4102-86E7-4CD30641C8F2}"/>
                  </a:ext>
                </a:extLst>
              </p14:cNvPr>
              <p14:cNvContentPartPr/>
              <p14:nvPr/>
            </p14:nvContentPartPr>
            <p14:xfrm>
              <a:off x="6981435" y="2120176"/>
              <a:ext cx="742320" cy="280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A6D5EAF-6950-4102-86E7-4CD30641C8F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963435" y="2102176"/>
                <a:ext cx="77796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BBABC50-C5CA-4C82-BC12-EDEBAE128C78}"/>
              </a:ext>
            </a:extLst>
          </p:cNvPr>
          <p:cNvGrpSpPr/>
          <p:nvPr/>
        </p:nvGrpSpPr>
        <p:grpSpPr>
          <a:xfrm>
            <a:off x="6092595" y="2119816"/>
            <a:ext cx="1659960" cy="53640"/>
            <a:chOff x="6092595" y="2119816"/>
            <a:chExt cx="1659960" cy="5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948A643-217F-4F90-BC23-014C96BB9397}"/>
                    </a:ext>
                  </a:extLst>
                </p14:cNvPr>
                <p14:cNvContentPartPr/>
                <p14:nvPr/>
              </p14:nvContentPartPr>
              <p14:xfrm>
                <a:off x="6965235" y="2119816"/>
                <a:ext cx="787320" cy="45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948A643-217F-4F90-BC23-014C96BB93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47235" y="2101816"/>
                  <a:ext cx="822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285818-D9B7-4242-AF0F-5D5AE4235A92}"/>
                    </a:ext>
                  </a:extLst>
                </p14:cNvPr>
                <p14:cNvContentPartPr/>
                <p14:nvPr/>
              </p14:nvContentPartPr>
              <p14:xfrm>
                <a:off x="6092595" y="2155096"/>
                <a:ext cx="466200" cy="18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285818-D9B7-4242-AF0F-5D5AE4235A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74595" y="2137456"/>
                  <a:ext cx="50184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778576E-5C5B-4503-B5A7-8372811D3D7F}"/>
                  </a:ext>
                </a:extLst>
              </p14:cNvPr>
              <p14:cNvContentPartPr/>
              <p14:nvPr/>
            </p14:nvContentPartPr>
            <p14:xfrm>
              <a:off x="6873795" y="2498896"/>
              <a:ext cx="842760" cy="31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778576E-5C5B-4503-B5A7-8372811D3D7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55795" y="2481256"/>
                <a:ext cx="878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73C4A1D-200B-4601-8C68-CE39377C9C90}"/>
                  </a:ext>
                </a:extLst>
              </p14:cNvPr>
              <p14:cNvContentPartPr/>
              <p14:nvPr/>
            </p14:nvContentPartPr>
            <p14:xfrm>
              <a:off x="5641515" y="2516176"/>
              <a:ext cx="977040" cy="194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73C4A1D-200B-4601-8C68-CE39377C9C9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23515" y="2498176"/>
                <a:ext cx="101268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DFC431A-DE1C-44F0-9F02-986D3CD867E1}"/>
              </a:ext>
            </a:extLst>
          </p:cNvPr>
          <p:cNvGrpSpPr/>
          <p:nvPr/>
        </p:nvGrpSpPr>
        <p:grpSpPr>
          <a:xfrm>
            <a:off x="5047515" y="919216"/>
            <a:ext cx="2174040" cy="560880"/>
            <a:chOff x="5047515" y="919216"/>
            <a:chExt cx="217404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60F6AF-C53D-4163-A0A7-5F1FB99D99D1}"/>
                    </a:ext>
                  </a:extLst>
                </p14:cNvPr>
                <p14:cNvContentPartPr/>
                <p14:nvPr/>
              </p14:nvContentPartPr>
              <p14:xfrm>
                <a:off x="5047515" y="1280656"/>
                <a:ext cx="108720" cy="13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60F6AF-C53D-4163-A0A7-5F1FB99D99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29875" y="1263016"/>
                  <a:ext cx="144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DCEE51B-D55C-4ECA-81FC-03C3D552413B}"/>
                    </a:ext>
                  </a:extLst>
                </p14:cNvPr>
                <p14:cNvContentPartPr/>
                <p14:nvPr/>
              </p14:nvContentPartPr>
              <p14:xfrm>
                <a:off x="5220315" y="1293976"/>
                <a:ext cx="69480" cy="81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DCEE51B-D55C-4ECA-81FC-03C3D55241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02675" y="1276336"/>
                  <a:ext cx="105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9C8E61-C346-4584-9F68-C73FD9F10340}"/>
                    </a:ext>
                  </a:extLst>
                </p14:cNvPr>
                <p14:cNvContentPartPr/>
                <p14:nvPr/>
              </p14:nvContentPartPr>
              <p14:xfrm>
                <a:off x="5386635" y="1295776"/>
                <a:ext cx="81000" cy="109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9C8E61-C346-4584-9F68-C73FD9F103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68635" y="1278136"/>
                  <a:ext cx="116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5D7FA8-A4AA-412E-8F25-9E228A8CE580}"/>
                    </a:ext>
                  </a:extLst>
                </p14:cNvPr>
                <p14:cNvContentPartPr/>
                <p14:nvPr/>
              </p14:nvContentPartPr>
              <p14:xfrm>
                <a:off x="5588235" y="1233136"/>
                <a:ext cx="84960" cy="151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5D7FA8-A4AA-412E-8F25-9E228A8CE5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0235" y="1215496"/>
                  <a:ext cx="120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6FEABB-122F-4A1B-9DA6-AECB3CF46416}"/>
                    </a:ext>
                  </a:extLst>
                </p14:cNvPr>
                <p14:cNvContentPartPr/>
                <p14:nvPr/>
              </p14:nvContentPartPr>
              <p14:xfrm>
                <a:off x="5548635" y="1194256"/>
                <a:ext cx="56520" cy="70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6FEABB-122F-4A1B-9DA6-AECB3CF464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30635" y="1176616"/>
                  <a:ext cx="92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76E1086-C74C-42D8-AA63-5BA404845BAA}"/>
                    </a:ext>
                  </a:extLst>
                </p14:cNvPr>
                <p14:cNvContentPartPr/>
                <p14:nvPr/>
              </p14:nvContentPartPr>
              <p14:xfrm>
                <a:off x="5678235" y="1372816"/>
                <a:ext cx="86400" cy="77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76E1086-C74C-42D8-AA63-5BA404845BA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60595" y="1355176"/>
                  <a:ext cx="122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E12EFD-F68C-4B2F-A3E5-0B85F55900D3}"/>
                    </a:ext>
                  </a:extLst>
                </p14:cNvPr>
                <p14:cNvContentPartPr/>
                <p14:nvPr/>
              </p14:nvContentPartPr>
              <p14:xfrm>
                <a:off x="5990715" y="1336096"/>
                <a:ext cx="91080" cy="123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E12EFD-F68C-4B2F-A3E5-0B85F55900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73075" y="1318456"/>
                  <a:ext cx="126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31E16F-384B-4696-B929-752501FE5B1D}"/>
                    </a:ext>
                  </a:extLst>
                </p14:cNvPr>
                <p14:cNvContentPartPr/>
                <p14:nvPr/>
              </p14:nvContentPartPr>
              <p14:xfrm>
                <a:off x="6091155" y="1353016"/>
                <a:ext cx="51120" cy="99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31E16F-384B-4696-B929-752501FE5B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73155" y="1335376"/>
                  <a:ext cx="86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07CC27-0C5D-4797-9968-1700F9BA13E4}"/>
                    </a:ext>
                  </a:extLst>
                </p14:cNvPr>
                <p14:cNvContentPartPr/>
                <p14:nvPr/>
              </p14:nvContentPartPr>
              <p14:xfrm>
                <a:off x="6218235" y="1370296"/>
                <a:ext cx="113040" cy="10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07CC27-0C5D-4797-9968-1700F9BA13E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00595" y="1352656"/>
                  <a:ext cx="148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1ED535-CF0A-4AAE-BB12-70BF9ACCBB60}"/>
                    </a:ext>
                  </a:extLst>
                </p14:cNvPr>
                <p14:cNvContentPartPr/>
                <p14:nvPr/>
              </p14:nvContentPartPr>
              <p14:xfrm>
                <a:off x="6415875" y="1354816"/>
                <a:ext cx="81000" cy="112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1ED535-CF0A-4AAE-BB12-70BF9ACCBB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97875" y="1337176"/>
                  <a:ext cx="11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F370B56-545C-4C74-9535-9A00FFABEA95}"/>
                    </a:ext>
                  </a:extLst>
                </p14:cNvPr>
                <p14:cNvContentPartPr/>
                <p14:nvPr/>
              </p14:nvContentPartPr>
              <p14:xfrm>
                <a:off x="6568875" y="1349416"/>
                <a:ext cx="68760" cy="108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F370B56-545C-4C74-9535-9A00FFABEA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50875" y="1331416"/>
                  <a:ext cx="104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6BCD6C4-111A-4730-BD37-B9DE29A0047C}"/>
                    </a:ext>
                  </a:extLst>
                </p14:cNvPr>
                <p14:cNvContentPartPr/>
                <p14:nvPr/>
              </p14:nvContentPartPr>
              <p14:xfrm>
                <a:off x="6690195" y="1378576"/>
                <a:ext cx="92880" cy="84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6BCD6C4-111A-4730-BD37-B9DE29A004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72555" y="1360576"/>
                  <a:ext cx="128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CE4EA8-0711-4501-B385-ECA8795A109C}"/>
                    </a:ext>
                  </a:extLst>
                </p14:cNvPr>
                <p14:cNvContentPartPr/>
                <p14:nvPr/>
              </p14:nvContentPartPr>
              <p14:xfrm>
                <a:off x="6864075" y="1223776"/>
                <a:ext cx="150480" cy="199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CE4EA8-0711-4501-B385-ECA8795A10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46435" y="1206136"/>
                  <a:ext cx="186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6C62E21-E22D-4305-A75D-827E07CB0E53}"/>
                    </a:ext>
                  </a:extLst>
                </p14:cNvPr>
                <p14:cNvContentPartPr/>
                <p14:nvPr/>
              </p14:nvContentPartPr>
              <p14:xfrm>
                <a:off x="6978555" y="982216"/>
                <a:ext cx="243000" cy="357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6C62E21-E22D-4305-A75D-827E07CB0E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60555" y="964216"/>
                  <a:ext cx="2786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61C3CF-E85E-4275-AA27-0CBD5C5053EC}"/>
                    </a:ext>
                  </a:extLst>
                </p14:cNvPr>
                <p14:cNvContentPartPr/>
                <p14:nvPr/>
              </p14:nvContentPartPr>
              <p14:xfrm>
                <a:off x="6896475" y="919216"/>
                <a:ext cx="182520" cy="184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61C3CF-E85E-4275-AA27-0CBD5C5053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78475" y="901576"/>
                  <a:ext cx="21816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54C789C-C13D-45C0-991A-112CB0C60DD7}"/>
                  </a:ext>
                </a:extLst>
              </p14:cNvPr>
              <p14:cNvContentPartPr/>
              <p14:nvPr/>
            </p14:nvContentPartPr>
            <p14:xfrm>
              <a:off x="1501515" y="4118896"/>
              <a:ext cx="2075760" cy="529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54C789C-C13D-45C0-991A-112CB0C60DD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483875" y="4101256"/>
                <a:ext cx="2111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EA613BA-8873-43BC-9554-C4A03D73FF62}"/>
                  </a:ext>
                </a:extLst>
              </p14:cNvPr>
              <p14:cNvContentPartPr/>
              <p14:nvPr/>
            </p14:nvContentPartPr>
            <p14:xfrm>
              <a:off x="4638195" y="4133656"/>
              <a:ext cx="963720" cy="41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EA613BA-8873-43BC-9554-C4A03D73FF6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20555" y="4115656"/>
                <a:ext cx="999360" cy="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54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6109-5E9F-4243-B992-1992ECA9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Objective function of a </a:t>
            </a:r>
            <a:r>
              <a:rPr lang="en-US">
                <a:solidFill>
                  <a:srgbClr val="FFC000"/>
                </a:solidFill>
              </a:rPr>
              <a:t>soft margin </a:t>
            </a:r>
            <a:r>
              <a:rPr lang="en-US"/>
              <a:t>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1235E-F2F6-48E2-8AE7-BB4B3C525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r>
                  <a:rPr lang="en-US"/>
                  <a:t>minimize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/>
                  <a:t>		subject to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)&lt;0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400"/>
              </a:p>
              <a:p>
                <a:endParaRPr lang="en-US" sz="2400"/>
              </a:p>
              <a:p>
                <a:endParaRPr lang="en-US" sz="2400"/>
              </a:p>
              <a:p>
                <a:r>
                  <a:rPr lang="en-US"/>
                  <a:t>where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1235E-F2F6-48E2-8AE7-BB4B3C525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0A7F9-C7F8-4851-8B73-764858CB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3870B3-59B3-4E61-A13F-5673D4CBEE01}"/>
                  </a:ext>
                </a:extLst>
              </p14:cNvPr>
              <p14:cNvContentPartPr/>
              <p14:nvPr/>
            </p14:nvContentPartPr>
            <p14:xfrm>
              <a:off x="1117210" y="2060075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3870B3-59B3-4E61-A13F-5673D4CBEE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570" y="20424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E203E15-DCF5-4323-B602-06BBA4F44547}"/>
                  </a:ext>
                </a:extLst>
              </p14:cNvPr>
              <p14:cNvContentPartPr/>
              <p14:nvPr/>
            </p14:nvContentPartPr>
            <p14:xfrm>
              <a:off x="5384566" y="3630037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E203E15-DCF5-4323-B602-06BBA4F445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6566" y="361203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C540A44-C4F5-4BBA-AA6D-50FEFA2FDEF7}"/>
              </a:ext>
            </a:extLst>
          </p:cNvPr>
          <p:cNvGrpSpPr/>
          <p:nvPr/>
        </p:nvGrpSpPr>
        <p:grpSpPr>
          <a:xfrm>
            <a:off x="2749995" y="2003176"/>
            <a:ext cx="96840" cy="204480"/>
            <a:chOff x="2749995" y="2003176"/>
            <a:chExt cx="9684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D19AE6-D0A0-493E-B10F-A1CF3E0ACE5D}"/>
                    </a:ext>
                  </a:extLst>
                </p14:cNvPr>
                <p14:cNvContentPartPr/>
                <p14:nvPr/>
              </p14:nvContentPartPr>
              <p14:xfrm>
                <a:off x="2791755" y="2003176"/>
                <a:ext cx="10440" cy="204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D19AE6-D0A0-493E-B10F-A1CF3E0ACE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73755" y="1985536"/>
                  <a:ext cx="46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8FA27D-3F3D-488E-9C3B-F7CF73A6B59F}"/>
                    </a:ext>
                  </a:extLst>
                </p14:cNvPr>
                <p14:cNvContentPartPr/>
                <p14:nvPr/>
              </p14:nvContentPartPr>
              <p14:xfrm>
                <a:off x="2749995" y="2120536"/>
                <a:ext cx="96840" cy="2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8FA27D-3F3D-488E-9C3B-F7CF73A6B5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1995" y="2102896"/>
                  <a:ext cx="13248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98C2B4-1298-4925-AFCF-FA4A378122A9}"/>
                  </a:ext>
                </a:extLst>
              </p14:cNvPr>
              <p14:cNvContentPartPr/>
              <p14:nvPr/>
            </p14:nvContentPartPr>
            <p14:xfrm>
              <a:off x="3009195" y="2034856"/>
              <a:ext cx="126720" cy="185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98C2B4-1298-4925-AFCF-FA4A378122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1195" y="2017216"/>
                <a:ext cx="1623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605EDD5-ABF6-4351-9E73-30F41F98B804}"/>
              </a:ext>
            </a:extLst>
          </p:cNvPr>
          <p:cNvGrpSpPr/>
          <p:nvPr/>
        </p:nvGrpSpPr>
        <p:grpSpPr>
          <a:xfrm>
            <a:off x="3202515" y="1773136"/>
            <a:ext cx="770400" cy="713880"/>
            <a:chOff x="3202515" y="1773136"/>
            <a:chExt cx="77040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3F097B-1E51-4DBE-A0C9-A85F636EF608}"/>
                    </a:ext>
                  </a:extLst>
                </p14:cNvPr>
                <p14:cNvContentPartPr/>
                <p14:nvPr/>
              </p14:nvContentPartPr>
              <p14:xfrm>
                <a:off x="3255795" y="1916416"/>
                <a:ext cx="224640" cy="1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3F097B-1E51-4DBE-A0C9-A85F636EF6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37795" y="1898776"/>
                  <a:ext cx="260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F614C1-9B9D-45BF-BBDD-F9E933C3ACB0}"/>
                    </a:ext>
                  </a:extLst>
                </p14:cNvPr>
                <p14:cNvContentPartPr/>
                <p14:nvPr/>
              </p14:nvContentPartPr>
              <p14:xfrm>
                <a:off x="3202515" y="1940536"/>
                <a:ext cx="317160" cy="309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F614C1-9B9D-45BF-BBDD-F9E933C3AC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4515" y="1922536"/>
                  <a:ext cx="3528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57699B-9F0E-4634-8D4C-1C636735BC0C}"/>
                    </a:ext>
                  </a:extLst>
                </p14:cNvPr>
                <p14:cNvContentPartPr/>
                <p14:nvPr/>
              </p14:nvContentPartPr>
              <p14:xfrm>
                <a:off x="3218715" y="2411776"/>
                <a:ext cx="14760" cy="61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57699B-9F0E-4634-8D4C-1C636735BC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01075" y="2393776"/>
                  <a:ext cx="50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EBE22F-D905-45B1-BF8B-0E2D2E106213}"/>
                    </a:ext>
                  </a:extLst>
                </p14:cNvPr>
                <p14:cNvContentPartPr/>
                <p14:nvPr/>
              </p14:nvContentPartPr>
              <p14:xfrm>
                <a:off x="3234555" y="2312056"/>
                <a:ext cx="16920" cy="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EBE22F-D905-45B1-BF8B-0E2D2E1062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16555" y="2294056"/>
                  <a:ext cx="52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BA501A-A165-44E9-BCCA-D708553FB2AE}"/>
                    </a:ext>
                  </a:extLst>
                </p14:cNvPr>
                <p14:cNvContentPartPr/>
                <p14:nvPr/>
              </p14:nvContentPartPr>
              <p14:xfrm>
                <a:off x="3317715" y="2379736"/>
                <a:ext cx="97560" cy="79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BA501A-A165-44E9-BCCA-D708553FB2A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00075" y="2361736"/>
                  <a:ext cx="13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BE92A4-F41A-4E4A-9DCE-3C53436892BC}"/>
                    </a:ext>
                  </a:extLst>
                </p14:cNvPr>
                <p14:cNvContentPartPr/>
                <p14:nvPr/>
              </p14:nvContentPartPr>
              <p14:xfrm>
                <a:off x="3468195" y="2386936"/>
                <a:ext cx="61560" cy="10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BE92A4-F41A-4E4A-9DCE-3C53436892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50555" y="2369296"/>
                  <a:ext cx="97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462775-5C63-464F-926C-ED5987914173}"/>
                    </a:ext>
                  </a:extLst>
                </p14:cNvPr>
                <p14:cNvContentPartPr/>
                <p14:nvPr/>
              </p14:nvContentPartPr>
              <p14:xfrm>
                <a:off x="3313035" y="1773136"/>
                <a:ext cx="126000" cy="78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462775-5C63-464F-926C-ED59879141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95395" y="1755136"/>
                  <a:ext cx="16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4FC521-11A8-43BD-B102-CA1B50C90A35}"/>
                    </a:ext>
                  </a:extLst>
                </p14:cNvPr>
                <p14:cNvContentPartPr/>
                <p14:nvPr/>
              </p14:nvContentPartPr>
              <p14:xfrm>
                <a:off x="3609675" y="2029816"/>
                <a:ext cx="96840" cy="12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4FC521-11A8-43BD-B102-CA1B50C90A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92035" y="2012176"/>
                  <a:ext cx="13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232B9F-98E6-4188-A7EC-B55D0DD396C3}"/>
                    </a:ext>
                  </a:extLst>
                </p14:cNvPr>
                <p14:cNvContentPartPr/>
                <p14:nvPr/>
              </p14:nvContentPartPr>
              <p14:xfrm>
                <a:off x="3793275" y="1869616"/>
                <a:ext cx="34200" cy="16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232B9F-98E6-4188-A7EC-B55D0DD396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75275" y="1851976"/>
                  <a:ext cx="69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502A98-E9C6-4DDE-BE65-C67BE13F7D38}"/>
                    </a:ext>
                  </a:extLst>
                </p14:cNvPr>
                <p14:cNvContentPartPr/>
                <p14:nvPr/>
              </p14:nvContentPartPr>
              <p14:xfrm>
                <a:off x="3850155" y="1941616"/>
                <a:ext cx="2520" cy="52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502A98-E9C6-4DDE-BE65-C67BE13F7D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32515" y="1923976"/>
                  <a:ext cx="38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A35A8D-F543-4774-A67C-49006A0E2625}"/>
                    </a:ext>
                  </a:extLst>
                </p14:cNvPr>
                <p14:cNvContentPartPr/>
                <p14:nvPr/>
              </p14:nvContentPartPr>
              <p14:xfrm>
                <a:off x="3877515" y="1850536"/>
                <a:ext cx="95400" cy="19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A35A8D-F543-4774-A67C-49006A0E26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9875" y="1832896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AD29B1-6984-4C66-839C-C433079E6FED}"/>
              </a:ext>
            </a:extLst>
          </p:cNvPr>
          <p:cNvGrpSpPr/>
          <p:nvPr/>
        </p:nvGrpSpPr>
        <p:grpSpPr>
          <a:xfrm>
            <a:off x="3682755" y="2243296"/>
            <a:ext cx="690480" cy="1074240"/>
            <a:chOff x="3682755" y="2243296"/>
            <a:chExt cx="690480" cy="10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ABF248-D566-417E-B085-4CC7F0D76C57}"/>
                    </a:ext>
                  </a:extLst>
                </p14:cNvPr>
                <p14:cNvContentPartPr/>
                <p14:nvPr/>
              </p14:nvContentPartPr>
              <p14:xfrm>
                <a:off x="3682755" y="2243296"/>
                <a:ext cx="623160" cy="102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ABF248-D566-417E-B085-4CC7F0D76C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65115" y="2225656"/>
                  <a:ext cx="65880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A98245-87CB-44AF-AC12-4F1F37EDCB49}"/>
                    </a:ext>
                  </a:extLst>
                </p14:cNvPr>
                <p14:cNvContentPartPr/>
                <p14:nvPr/>
              </p14:nvContentPartPr>
              <p14:xfrm>
                <a:off x="4283235" y="3173176"/>
                <a:ext cx="90000" cy="14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A98245-87CB-44AF-AC12-4F1F37EDCB4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5235" y="3155176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C3750C-E316-47D4-B15D-24DA6B4A534A}"/>
              </a:ext>
            </a:extLst>
          </p:cNvPr>
          <p:cNvGrpSpPr/>
          <p:nvPr/>
        </p:nvGrpSpPr>
        <p:grpSpPr>
          <a:xfrm>
            <a:off x="4534515" y="2996416"/>
            <a:ext cx="466920" cy="325800"/>
            <a:chOff x="4534515" y="2996416"/>
            <a:chExt cx="46692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5BD483-B7C6-46AA-92CA-A5E9CE962DD2}"/>
                    </a:ext>
                  </a:extLst>
                </p14:cNvPr>
                <p14:cNvContentPartPr/>
                <p14:nvPr/>
              </p14:nvContentPartPr>
              <p14:xfrm>
                <a:off x="4534515" y="3165616"/>
                <a:ext cx="61560" cy="156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5BD483-B7C6-46AA-92CA-A5E9CE962D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16875" y="3147976"/>
                  <a:ext cx="97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821047-F427-495E-83FF-B0FFC22E530E}"/>
                    </a:ext>
                  </a:extLst>
                </p14:cNvPr>
                <p14:cNvContentPartPr/>
                <p14:nvPr/>
              </p14:nvContentPartPr>
              <p14:xfrm>
                <a:off x="4661595" y="2996416"/>
                <a:ext cx="339840" cy="28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821047-F427-495E-83FF-B0FFC22E53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43595" y="2978776"/>
                  <a:ext cx="3754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E44AF3-F509-4BCC-AB4B-2121357F0F0A}"/>
              </a:ext>
            </a:extLst>
          </p:cNvPr>
          <p:cNvGrpSpPr/>
          <p:nvPr/>
        </p:nvGrpSpPr>
        <p:grpSpPr>
          <a:xfrm>
            <a:off x="5007915" y="3070936"/>
            <a:ext cx="254520" cy="243720"/>
            <a:chOff x="5007915" y="3070936"/>
            <a:chExt cx="25452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1F31D7-C283-42FC-88AD-0A17A5E3F4F5}"/>
                    </a:ext>
                  </a:extLst>
                </p14:cNvPr>
                <p14:cNvContentPartPr/>
                <p14:nvPr/>
              </p14:nvContentPartPr>
              <p14:xfrm>
                <a:off x="5111955" y="3070936"/>
                <a:ext cx="100080" cy="24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1F31D7-C283-42FC-88AD-0A17A5E3F4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3955" y="3052936"/>
                  <a:ext cx="135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EDF4F9-E993-4748-81D0-E787FC9F5384}"/>
                    </a:ext>
                  </a:extLst>
                </p14:cNvPr>
                <p14:cNvContentPartPr/>
                <p14:nvPr/>
              </p14:nvContentPartPr>
              <p14:xfrm>
                <a:off x="5149395" y="3220336"/>
                <a:ext cx="113040" cy="72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EDF4F9-E993-4748-81D0-E787FC9F53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1395" y="3202696"/>
                  <a:ext cx="148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BC7AC6-F131-444F-B1C0-118D88491DC1}"/>
                    </a:ext>
                  </a:extLst>
                </p14:cNvPr>
                <p14:cNvContentPartPr/>
                <p14:nvPr/>
              </p14:nvContentPartPr>
              <p14:xfrm>
                <a:off x="5007915" y="3192256"/>
                <a:ext cx="74880" cy="115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BC7AC6-F131-444F-B1C0-118D88491D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90275" y="3174256"/>
                  <a:ext cx="1105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E8DF71-27EB-4C4D-91ED-144A49186F78}"/>
              </a:ext>
            </a:extLst>
          </p:cNvPr>
          <p:cNvGrpSpPr/>
          <p:nvPr/>
        </p:nvGrpSpPr>
        <p:grpSpPr>
          <a:xfrm>
            <a:off x="5610915" y="2998936"/>
            <a:ext cx="1168920" cy="413280"/>
            <a:chOff x="5610915" y="2998936"/>
            <a:chExt cx="116892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DD361E-65ED-44DA-96C3-28D8CDA03C8E}"/>
                    </a:ext>
                  </a:extLst>
                </p14:cNvPr>
                <p14:cNvContentPartPr/>
                <p14:nvPr/>
              </p14:nvContentPartPr>
              <p14:xfrm>
                <a:off x="5610915" y="3179656"/>
                <a:ext cx="132480" cy="146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DD361E-65ED-44DA-96C3-28D8CDA03C8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275" y="3162016"/>
                  <a:ext cx="168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70B6DA-CBB7-408C-ABD8-605B813449F5}"/>
                    </a:ext>
                  </a:extLst>
                </p14:cNvPr>
                <p14:cNvContentPartPr/>
                <p14:nvPr/>
              </p14:nvContentPartPr>
              <p14:xfrm>
                <a:off x="5741955" y="3239056"/>
                <a:ext cx="316080" cy="108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70B6DA-CBB7-408C-ABD8-605B813449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23955" y="3221056"/>
                  <a:ext cx="351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1722DE-A679-4590-837E-9F17FF4F18E7}"/>
                    </a:ext>
                  </a:extLst>
                </p14:cNvPr>
                <p14:cNvContentPartPr/>
                <p14:nvPr/>
              </p14:nvContentPartPr>
              <p14:xfrm>
                <a:off x="6085035" y="3189736"/>
                <a:ext cx="19440" cy="1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1722DE-A679-4590-837E-9F17FF4F18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67035" y="3171736"/>
                  <a:ext cx="55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ED5518-1CCD-4A54-A65A-7667DEF6178D}"/>
                    </a:ext>
                  </a:extLst>
                </p14:cNvPr>
                <p14:cNvContentPartPr/>
                <p14:nvPr/>
              </p14:nvContentPartPr>
              <p14:xfrm>
                <a:off x="6157755" y="2998936"/>
                <a:ext cx="303120" cy="384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ED5518-1CCD-4A54-A65A-7667DEF617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39755" y="2981296"/>
                  <a:ext cx="33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80C7F9-4538-46D8-BD5F-78A7A38C7CCF}"/>
                    </a:ext>
                  </a:extLst>
                </p14:cNvPr>
                <p14:cNvContentPartPr/>
                <p14:nvPr/>
              </p14:nvContentPartPr>
              <p14:xfrm>
                <a:off x="6516315" y="3096136"/>
                <a:ext cx="135720" cy="26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80C7F9-4538-46D8-BD5F-78A7A38C7C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98315" y="3078136"/>
                  <a:ext cx="171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389659-D143-4D7E-B081-2CF1A4B56A29}"/>
                    </a:ext>
                  </a:extLst>
                </p14:cNvPr>
                <p14:cNvContentPartPr/>
                <p14:nvPr/>
              </p14:nvContentPartPr>
              <p14:xfrm>
                <a:off x="6691275" y="3267136"/>
                <a:ext cx="88560" cy="145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389659-D143-4D7E-B081-2CF1A4B56A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73275" y="3249136"/>
                  <a:ext cx="12420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65734B-1FA1-45DF-828D-5580FBE5FB67}"/>
                  </a:ext>
                </a:extLst>
              </p14:cNvPr>
              <p14:cNvContentPartPr/>
              <p14:nvPr/>
            </p14:nvContentPartPr>
            <p14:xfrm>
              <a:off x="4300515" y="2375056"/>
              <a:ext cx="993960" cy="16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65734B-1FA1-45DF-828D-5580FBE5FB6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282875" y="2357416"/>
                <a:ext cx="1029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6A35709-3712-4E0C-979D-5B6A6A5E7D4D}"/>
                  </a:ext>
                </a:extLst>
              </p14:cNvPr>
              <p14:cNvContentPartPr/>
              <p14:nvPr/>
            </p14:nvContentPartPr>
            <p14:xfrm>
              <a:off x="6984315" y="2548576"/>
              <a:ext cx="751320" cy="19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6A35709-3712-4E0C-979D-5B6A6A5E7D4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66675" y="2530936"/>
                <a:ext cx="78696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15D56A01-2320-4BC7-AA4B-2A14FCBD16CF}"/>
              </a:ext>
            </a:extLst>
          </p:cNvPr>
          <p:cNvGrpSpPr/>
          <p:nvPr/>
        </p:nvGrpSpPr>
        <p:grpSpPr>
          <a:xfrm>
            <a:off x="7408755" y="1019656"/>
            <a:ext cx="1197000" cy="245160"/>
            <a:chOff x="7408755" y="1019656"/>
            <a:chExt cx="11970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B19F72-0E92-4467-A70C-573D85E02878}"/>
                    </a:ext>
                  </a:extLst>
                </p14:cNvPr>
                <p14:cNvContentPartPr/>
                <p14:nvPr/>
              </p14:nvContentPartPr>
              <p14:xfrm>
                <a:off x="7408755" y="1079416"/>
                <a:ext cx="36720" cy="142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B19F72-0E92-4467-A70C-573D85E0287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90755" y="1061776"/>
                  <a:ext cx="72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7BECDA-4B1D-4338-A96C-25259BBA0BD7}"/>
                    </a:ext>
                  </a:extLst>
                </p14:cNvPr>
                <p14:cNvContentPartPr/>
                <p14:nvPr/>
              </p14:nvContentPartPr>
              <p14:xfrm>
                <a:off x="7423155" y="1086976"/>
                <a:ext cx="133560" cy="144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7BECDA-4B1D-4338-A96C-25259BBA0B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05155" y="1069336"/>
                  <a:ext cx="169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6326A9-6CCC-439F-87FB-996EA0C54B46}"/>
                    </a:ext>
                  </a:extLst>
                </p14:cNvPr>
                <p14:cNvContentPartPr/>
                <p14:nvPr/>
              </p14:nvContentPartPr>
              <p14:xfrm>
                <a:off x="7590555" y="1166896"/>
                <a:ext cx="30600" cy="55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6326A9-6CCC-439F-87FB-996EA0C54B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72555" y="1148896"/>
                  <a:ext cx="66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9AF1FF-9227-463F-AEEE-47E0EE3EDCC2}"/>
                    </a:ext>
                  </a:extLst>
                </p14:cNvPr>
                <p14:cNvContentPartPr/>
                <p14:nvPr/>
              </p14:nvContentPartPr>
              <p14:xfrm>
                <a:off x="7671195" y="1152136"/>
                <a:ext cx="159480" cy="70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9AF1FF-9227-463F-AEEE-47E0EE3EDC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53195" y="1134496"/>
                  <a:ext cx="195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F29865-BAE8-444B-AEA2-54DA7D88ECEC}"/>
                    </a:ext>
                  </a:extLst>
                </p14:cNvPr>
                <p14:cNvContentPartPr/>
                <p14:nvPr/>
              </p14:nvContentPartPr>
              <p14:xfrm>
                <a:off x="7940115" y="1168336"/>
                <a:ext cx="273960" cy="75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F29865-BAE8-444B-AEA2-54DA7D88EC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22475" y="1150336"/>
                  <a:ext cx="309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96DED8-3896-43DD-BD2C-41146B04F025}"/>
                    </a:ext>
                  </a:extLst>
                </p14:cNvPr>
                <p14:cNvContentPartPr/>
                <p14:nvPr/>
              </p14:nvContentPartPr>
              <p14:xfrm>
                <a:off x="8309475" y="1200016"/>
                <a:ext cx="42120" cy="64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96DED8-3896-43DD-BD2C-41146B04F02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91475" y="1182016"/>
                  <a:ext cx="77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DB48DB-042C-4676-A5F8-270CCF742981}"/>
                    </a:ext>
                  </a:extLst>
                </p14:cNvPr>
                <p14:cNvContentPartPr/>
                <p14:nvPr/>
              </p14:nvContentPartPr>
              <p14:xfrm>
                <a:off x="8414595" y="1019656"/>
                <a:ext cx="191160" cy="223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DB48DB-042C-4676-A5F8-270CCF7429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96955" y="1001656"/>
                  <a:ext cx="22680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60FC848-9933-4A08-BD08-150C8579AF2D}"/>
              </a:ext>
            </a:extLst>
          </p:cNvPr>
          <p:cNvGrpSpPr/>
          <p:nvPr/>
        </p:nvGrpSpPr>
        <p:grpSpPr>
          <a:xfrm>
            <a:off x="5305995" y="1233856"/>
            <a:ext cx="1846080" cy="1834200"/>
            <a:chOff x="5305995" y="1233856"/>
            <a:chExt cx="1846080" cy="183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2F2F2B-6A61-42DC-AC20-F6C3EC413235}"/>
                    </a:ext>
                  </a:extLst>
                </p14:cNvPr>
                <p14:cNvContentPartPr/>
                <p14:nvPr/>
              </p14:nvContentPartPr>
              <p14:xfrm>
                <a:off x="6230835" y="2074456"/>
                <a:ext cx="135360" cy="25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2F2F2B-6A61-42DC-AC20-F6C3EC41323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13195" y="2056456"/>
                  <a:ext cx="171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8F1B2D3-1DCF-479C-AFE2-6888C480C640}"/>
                    </a:ext>
                  </a:extLst>
                </p14:cNvPr>
                <p14:cNvContentPartPr/>
                <p14:nvPr/>
              </p14:nvContentPartPr>
              <p14:xfrm>
                <a:off x="6283755" y="1496656"/>
                <a:ext cx="313920" cy="45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8F1B2D3-1DCF-479C-AFE2-6888C480C64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66115" y="1479016"/>
                  <a:ext cx="3495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674E3E-6800-4F2E-91DD-98333C87225E}"/>
                    </a:ext>
                  </a:extLst>
                </p14:cNvPr>
                <p14:cNvContentPartPr/>
                <p14:nvPr/>
              </p14:nvContentPartPr>
              <p14:xfrm>
                <a:off x="6247035" y="1807696"/>
                <a:ext cx="196560" cy="15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674E3E-6800-4F2E-91DD-98333C87225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29035" y="1789696"/>
                  <a:ext cx="23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1C19DB-975E-43DA-987B-FAD8AD44B950}"/>
                    </a:ext>
                  </a:extLst>
                </p14:cNvPr>
                <p14:cNvContentPartPr/>
                <p14:nvPr/>
              </p14:nvContentPartPr>
              <p14:xfrm>
                <a:off x="6742755" y="1365256"/>
                <a:ext cx="80640" cy="165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1C19DB-975E-43DA-987B-FAD8AD44B9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24755" y="1347256"/>
                  <a:ext cx="116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A521F-F6C9-4DB7-BBC9-BA331A6BD92D}"/>
                    </a:ext>
                  </a:extLst>
                </p14:cNvPr>
                <p14:cNvContentPartPr/>
                <p14:nvPr/>
              </p14:nvContentPartPr>
              <p14:xfrm>
                <a:off x="6931035" y="1252936"/>
                <a:ext cx="22320" cy="13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A521F-F6C9-4DB7-BBC9-BA331A6BD9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13035" y="1234936"/>
                  <a:ext cx="57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03AFD3-BBCD-4ECA-BBD0-D9A8B140B61D}"/>
                    </a:ext>
                  </a:extLst>
                </p14:cNvPr>
                <p14:cNvContentPartPr/>
                <p14:nvPr/>
              </p14:nvContentPartPr>
              <p14:xfrm>
                <a:off x="7011675" y="1269496"/>
                <a:ext cx="42840" cy="9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03AFD3-BBCD-4ECA-BBD0-D9A8B140B61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93675" y="1251496"/>
                  <a:ext cx="78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2487C1-8363-4E41-A42A-6D5604F0D38C}"/>
                    </a:ext>
                  </a:extLst>
                </p14:cNvPr>
                <p14:cNvContentPartPr/>
                <p14:nvPr/>
              </p14:nvContentPartPr>
              <p14:xfrm>
                <a:off x="7099875" y="1233856"/>
                <a:ext cx="52200" cy="159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2487C1-8363-4E41-A42A-6D5604F0D3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81875" y="1215856"/>
                  <a:ext cx="87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77C12E-E601-482E-B924-FCE85998577E}"/>
                    </a:ext>
                  </a:extLst>
                </p14:cNvPr>
                <p14:cNvContentPartPr/>
                <p14:nvPr/>
              </p14:nvContentPartPr>
              <p14:xfrm>
                <a:off x="6261795" y="2411056"/>
                <a:ext cx="115200" cy="23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77C12E-E601-482E-B924-FCE85998577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44155" y="2393056"/>
                  <a:ext cx="150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C71BAF-8FBF-47A3-8054-C210CB5ADEFD}"/>
                    </a:ext>
                  </a:extLst>
                </p14:cNvPr>
                <p14:cNvContentPartPr/>
                <p14:nvPr/>
              </p14:nvContentPartPr>
              <p14:xfrm>
                <a:off x="6323355" y="1570816"/>
                <a:ext cx="369360" cy="793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C71BAF-8FBF-47A3-8054-C210CB5ADE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05715" y="1553176"/>
                  <a:ext cx="40500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9AEE38-3A78-48ED-BD83-F7BE68C4CFBA}"/>
                    </a:ext>
                  </a:extLst>
                </p14:cNvPr>
                <p14:cNvContentPartPr/>
                <p14:nvPr/>
              </p14:nvContentPartPr>
              <p14:xfrm>
                <a:off x="6286635" y="2299816"/>
                <a:ext cx="97560" cy="6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9AEE38-3A78-48ED-BD83-F7BE68C4CFB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68635" y="2281816"/>
                  <a:ext cx="133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6FDEE8-0BC4-485C-9303-38579A1B767C}"/>
                    </a:ext>
                  </a:extLst>
                </p14:cNvPr>
                <p14:cNvContentPartPr/>
                <p14:nvPr/>
              </p14:nvContentPartPr>
              <p14:xfrm>
                <a:off x="6639795" y="1326736"/>
                <a:ext cx="360" cy="126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6FDEE8-0BC4-485C-9303-38579A1B76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22155" y="1308736"/>
                  <a:ext cx="3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62AEAD-501C-4EF1-AA5F-749B8F01CA56}"/>
                    </a:ext>
                  </a:extLst>
                </p14:cNvPr>
                <p14:cNvContentPartPr/>
                <p14:nvPr/>
              </p14:nvContentPartPr>
              <p14:xfrm>
                <a:off x="6579675" y="1387576"/>
                <a:ext cx="110520" cy="21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62AEAD-501C-4EF1-AA5F-749B8F01CA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62035" y="1369576"/>
                  <a:ext cx="146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F4A877-CC3D-43A3-8E0E-FE4EA8AA4D89}"/>
                    </a:ext>
                  </a:extLst>
                </p14:cNvPr>
                <p14:cNvContentPartPr/>
                <p14:nvPr/>
              </p14:nvContentPartPr>
              <p14:xfrm>
                <a:off x="5544315" y="2844496"/>
                <a:ext cx="71280" cy="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F4A877-CC3D-43A3-8E0E-FE4EA8AA4D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26675" y="2826856"/>
                  <a:ext cx="106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0CF7CD-BC50-4853-BE18-1F2E82E6CBFE}"/>
                    </a:ext>
                  </a:extLst>
                </p14:cNvPr>
                <p14:cNvContentPartPr/>
                <p14:nvPr/>
              </p14:nvContentPartPr>
              <p14:xfrm>
                <a:off x="5668155" y="2812096"/>
                <a:ext cx="63000" cy="12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0CF7CD-BC50-4853-BE18-1F2E82E6CBF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650155" y="2794096"/>
                  <a:ext cx="98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3B5967-FF19-466D-8929-554ECBA8CD06}"/>
                    </a:ext>
                  </a:extLst>
                </p14:cNvPr>
                <p14:cNvContentPartPr/>
                <p14:nvPr/>
              </p14:nvContentPartPr>
              <p14:xfrm>
                <a:off x="5764995" y="2913616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3B5967-FF19-466D-8929-554ECBA8CD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47355" y="2895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3DDE7A9-58BC-4512-9F4C-887C20B75988}"/>
                    </a:ext>
                  </a:extLst>
                </p14:cNvPr>
                <p14:cNvContentPartPr/>
                <p14:nvPr/>
              </p14:nvContentPartPr>
              <p14:xfrm>
                <a:off x="5846355" y="2798056"/>
                <a:ext cx="119160" cy="149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3DDE7A9-58BC-4512-9F4C-887C20B7598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28715" y="2780416"/>
                  <a:ext cx="154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50E6B5-EDC2-4168-B4EA-B4C850C1EE02}"/>
                    </a:ext>
                  </a:extLst>
                </p14:cNvPr>
                <p14:cNvContentPartPr/>
                <p14:nvPr/>
              </p14:nvContentPartPr>
              <p14:xfrm>
                <a:off x="6147675" y="2787256"/>
                <a:ext cx="9360" cy="12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50E6B5-EDC2-4168-B4EA-B4C850C1EE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30035" y="2769616"/>
                  <a:ext cx="4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E824B3-D904-45E7-8BC3-8A094D3C84CE}"/>
                    </a:ext>
                  </a:extLst>
                </p14:cNvPr>
                <p14:cNvContentPartPr/>
                <p14:nvPr/>
              </p14:nvContentPartPr>
              <p14:xfrm>
                <a:off x="6139755" y="2842696"/>
                <a:ext cx="87840" cy="17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E824B3-D904-45E7-8BC3-8A094D3C84C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1755" y="2825056"/>
                  <a:ext cx="123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2E35D20-19CB-4F5E-B8DA-AB01EA13D384}"/>
                    </a:ext>
                  </a:extLst>
                </p14:cNvPr>
                <p14:cNvContentPartPr/>
                <p14:nvPr/>
              </p14:nvContentPartPr>
              <p14:xfrm>
                <a:off x="6338835" y="2767816"/>
                <a:ext cx="70920" cy="112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2E35D20-19CB-4F5E-B8DA-AB01EA13D3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1195" y="2749816"/>
                  <a:ext cx="106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F698B4-B5AB-44FC-B7B0-7881938F3814}"/>
                    </a:ext>
                  </a:extLst>
                </p14:cNvPr>
                <p14:cNvContentPartPr/>
                <p14:nvPr/>
              </p14:nvContentPartPr>
              <p14:xfrm>
                <a:off x="6467715" y="2877976"/>
                <a:ext cx="4464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F698B4-B5AB-44FC-B7B0-7881938F38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9715" y="2859976"/>
                  <a:ext cx="80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34EDC2-6748-4D72-844B-B478935A78E8}"/>
                    </a:ext>
                  </a:extLst>
                </p14:cNvPr>
                <p14:cNvContentPartPr/>
                <p14:nvPr/>
              </p14:nvContentPartPr>
              <p14:xfrm>
                <a:off x="6577515" y="2745496"/>
                <a:ext cx="72720" cy="15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34EDC2-6748-4D72-844B-B478935A78E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59875" y="2727856"/>
                  <a:ext cx="108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F8BEC78-3D1B-4238-BCE2-49BAA51D23C5}"/>
                    </a:ext>
                  </a:extLst>
                </p14:cNvPr>
                <p14:cNvContentPartPr/>
                <p14:nvPr/>
              </p14:nvContentPartPr>
              <p14:xfrm>
                <a:off x="6631155" y="2727136"/>
                <a:ext cx="104400" cy="3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F8BEC78-3D1B-4238-BCE2-49BAA51D23C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13155" y="2709136"/>
                  <a:ext cx="140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C35A91-B354-4E7B-8AAF-88334B5085F2}"/>
                    </a:ext>
                  </a:extLst>
                </p14:cNvPr>
                <p14:cNvContentPartPr/>
                <p14:nvPr/>
              </p14:nvContentPartPr>
              <p14:xfrm>
                <a:off x="5454315" y="2736856"/>
                <a:ext cx="147240" cy="331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C35A91-B354-4E7B-8AAF-88334B5085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36315" y="2719216"/>
                  <a:ext cx="182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966336-9273-4032-8F6B-72A172719DCF}"/>
                    </a:ext>
                  </a:extLst>
                </p14:cNvPr>
                <p14:cNvContentPartPr/>
                <p14:nvPr/>
              </p14:nvContentPartPr>
              <p14:xfrm>
                <a:off x="6760755" y="2714896"/>
                <a:ext cx="60480" cy="33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966336-9273-4032-8F6B-72A172719DC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43115" y="2696896"/>
                  <a:ext cx="96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B101D4-762C-49B8-A90F-E630705B420B}"/>
                    </a:ext>
                  </a:extLst>
                </p14:cNvPr>
                <p14:cNvContentPartPr/>
                <p14:nvPr/>
              </p14:nvContentPartPr>
              <p14:xfrm>
                <a:off x="5744475" y="2491696"/>
                <a:ext cx="54000" cy="18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B101D4-762C-49B8-A90F-E630705B420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26835" y="2473696"/>
                  <a:ext cx="8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741BC1-B51B-4EC2-BAF1-66BE8F663F54}"/>
                    </a:ext>
                  </a:extLst>
                </p14:cNvPr>
                <p14:cNvContentPartPr/>
                <p14:nvPr/>
              </p14:nvContentPartPr>
              <p14:xfrm>
                <a:off x="5690475" y="2584936"/>
                <a:ext cx="126000" cy="106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741BC1-B51B-4EC2-BAF1-66BE8F663F5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72835" y="2567296"/>
                  <a:ext cx="161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D1965-B558-42D5-A591-0D79B797B801}"/>
                    </a:ext>
                  </a:extLst>
                </p14:cNvPr>
                <p14:cNvContentPartPr/>
                <p14:nvPr/>
              </p14:nvContentPartPr>
              <p14:xfrm>
                <a:off x="5305995" y="2364256"/>
                <a:ext cx="261360" cy="184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D1965-B558-42D5-A591-0D79B797B80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87995" y="2346256"/>
                  <a:ext cx="297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B5740B-2921-4617-907B-892534D899ED}"/>
                    </a:ext>
                  </a:extLst>
                </p14:cNvPr>
                <p14:cNvContentPartPr/>
                <p14:nvPr/>
              </p14:nvContentPartPr>
              <p14:xfrm>
                <a:off x="5529195" y="2325376"/>
                <a:ext cx="51480" cy="99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B5740B-2921-4617-907B-892534D899E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11555" y="2307376"/>
                  <a:ext cx="87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0A3B9F4-3955-4E46-B570-85829E700419}"/>
                    </a:ext>
                  </a:extLst>
                </p14:cNvPr>
                <p14:cNvContentPartPr/>
                <p14:nvPr/>
              </p14:nvContentPartPr>
              <p14:xfrm>
                <a:off x="6276915" y="2930176"/>
                <a:ext cx="368640" cy="47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0A3B9F4-3955-4E46-B570-85829E70041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59275" y="2912176"/>
                  <a:ext cx="404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F4260CC-62B7-4B9F-B135-7826E9EE1EE0}"/>
              </a:ext>
            </a:extLst>
          </p:cNvPr>
          <p:cNvGrpSpPr/>
          <p:nvPr/>
        </p:nvGrpSpPr>
        <p:grpSpPr>
          <a:xfrm>
            <a:off x="2894715" y="1657936"/>
            <a:ext cx="1151640" cy="967680"/>
            <a:chOff x="2894715" y="1657936"/>
            <a:chExt cx="1151640" cy="9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087D512-27CE-402C-8147-7ECC925CD24C}"/>
                    </a:ext>
                  </a:extLst>
                </p14:cNvPr>
                <p14:cNvContentPartPr/>
                <p14:nvPr/>
              </p14:nvContentPartPr>
              <p14:xfrm>
                <a:off x="2918835" y="1720216"/>
                <a:ext cx="15120" cy="865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087D512-27CE-402C-8147-7ECC925CD24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00835" y="1702216"/>
                  <a:ext cx="5076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98EC467-7898-4DB4-834E-44758BD75D06}"/>
                    </a:ext>
                  </a:extLst>
                </p14:cNvPr>
                <p14:cNvContentPartPr/>
                <p14:nvPr/>
              </p14:nvContentPartPr>
              <p14:xfrm>
                <a:off x="2894715" y="1657936"/>
                <a:ext cx="1151640" cy="91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98EC467-7898-4DB4-834E-44758BD75D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77075" y="1640296"/>
                  <a:ext cx="118728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1C9EAA-9BDF-4832-A0EB-92879EF5FE5A}"/>
                    </a:ext>
                  </a:extLst>
                </p14:cNvPr>
                <p14:cNvContentPartPr/>
                <p14:nvPr/>
              </p14:nvContentPartPr>
              <p14:xfrm>
                <a:off x="2971035" y="2573776"/>
                <a:ext cx="980280" cy="5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1C9EAA-9BDF-4832-A0EB-92879EF5FE5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53395" y="2556136"/>
                  <a:ext cx="10159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AD1CDD6-11DF-4ECA-8B19-3892A37B3B60}"/>
              </a:ext>
            </a:extLst>
          </p:cNvPr>
          <p:cNvGrpSpPr/>
          <p:nvPr/>
        </p:nvGrpSpPr>
        <p:grpSpPr>
          <a:xfrm>
            <a:off x="206235" y="1128016"/>
            <a:ext cx="2417760" cy="754920"/>
            <a:chOff x="206235" y="1128016"/>
            <a:chExt cx="2417760" cy="75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DE5E90-B9AC-45FA-8728-497CAE4050EE}"/>
                    </a:ext>
                  </a:extLst>
                </p14:cNvPr>
                <p14:cNvContentPartPr/>
                <p14:nvPr/>
              </p14:nvContentPartPr>
              <p14:xfrm>
                <a:off x="1748115" y="1805896"/>
                <a:ext cx="875880" cy="77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DE5E90-B9AC-45FA-8728-497CAE4050E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30115" y="1788256"/>
                  <a:ext cx="911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EAFBB4-6F18-48E6-B671-D68AC9CF2CDB}"/>
                    </a:ext>
                  </a:extLst>
                </p14:cNvPr>
                <p14:cNvContentPartPr/>
                <p14:nvPr/>
              </p14:nvContentPartPr>
              <p14:xfrm>
                <a:off x="1198755" y="1331776"/>
                <a:ext cx="799920" cy="336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EAFBB4-6F18-48E6-B671-D68AC9CF2CD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80755" y="1314136"/>
                  <a:ext cx="835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61B6024-71CC-471B-8957-F3A4A3FCD5AA}"/>
                    </a:ext>
                  </a:extLst>
                </p14:cNvPr>
                <p14:cNvContentPartPr/>
                <p14:nvPr/>
              </p14:nvContentPartPr>
              <p14:xfrm>
                <a:off x="1134315" y="1336456"/>
                <a:ext cx="119160" cy="172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61B6024-71CC-471B-8957-F3A4A3FCD5A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16675" y="1318816"/>
                  <a:ext cx="154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8C317D-E332-406E-9089-26612C523B44}"/>
                    </a:ext>
                  </a:extLst>
                </p14:cNvPr>
                <p14:cNvContentPartPr/>
                <p14:nvPr/>
              </p14:nvContentPartPr>
              <p14:xfrm>
                <a:off x="206235" y="1128016"/>
                <a:ext cx="376920" cy="214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8C317D-E332-406E-9089-26612C523B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8595" y="1110376"/>
                  <a:ext cx="412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A17E611-9BB1-4E01-B553-15E20823E72E}"/>
                    </a:ext>
                  </a:extLst>
                </p14:cNvPr>
                <p14:cNvContentPartPr/>
                <p14:nvPr/>
              </p14:nvContentPartPr>
              <p14:xfrm>
                <a:off x="625275" y="1236736"/>
                <a:ext cx="55800" cy="135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A17E611-9BB1-4E01-B553-15E20823E72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7275" y="1219096"/>
                  <a:ext cx="9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328437-7B6C-4E42-80CB-6D12FBAAED5B}"/>
                    </a:ext>
                  </a:extLst>
                </p14:cNvPr>
                <p14:cNvContentPartPr/>
                <p14:nvPr/>
              </p14:nvContentPartPr>
              <p14:xfrm>
                <a:off x="735435" y="1183096"/>
                <a:ext cx="80280" cy="100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328437-7B6C-4E42-80CB-6D12FBAAED5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7435" y="1165456"/>
                  <a:ext cx="115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B8C8BB-7A72-47CB-9918-B2FC41D0A6E7}"/>
                    </a:ext>
                  </a:extLst>
                </p14:cNvPr>
                <p14:cNvContentPartPr/>
                <p14:nvPr/>
              </p14:nvContentPartPr>
              <p14:xfrm>
                <a:off x="412155" y="1495216"/>
                <a:ext cx="232200" cy="68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B8C8BB-7A72-47CB-9918-B2FC41D0A6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4155" y="1477216"/>
                  <a:ext cx="267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5F5B6C-5931-4035-91CA-94D2597D3A96}"/>
                    </a:ext>
                  </a:extLst>
                </p14:cNvPr>
                <p14:cNvContentPartPr/>
                <p14:nvPr/>
              </p14:nvContentPartPr>
              <p14:xfrm>
                <a:off x="638235" y="1496296"/>
                <a:ext cx="169200" cy="92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5F5B6C-5931-4035-91CA-94D2597D3A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0235" y="1478656"/>
                  <a:ext cx="20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6CE395-F6B6-4DF4-8D2F-7DD82B30C9F5}"/>
                    </a:ext>
                  </a:extLst>
                </p14:cNvPr>
                <p14:cNvContentPartPr/>
                <p14:nvPr/>
              </p14:nvContentPartPr>
              <p14:xfrm>
                <a:off x="771435" y="1509976"/>
                <a:ext cx="69480" cy="57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6CE395-F6B6-4DF4-8D2F-7DD82B30C9F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3795" y="1491976"/>
                  <a:ext cx="105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84CB847-6333-4F22-8162-720E537670AC}"/>
                    </a:ext>
                  </a:extLst>
                </p14:cNvPr>
                <p14:cNvContentPartPr/>
                <p14:nvPr/>
              </p14:nvContentPartPr>
              <p14:xfrm>
                <a:off x="897075" y="1514296"/>
                <a:ext cx="21600" cy="69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84CB847-6333-4F22-8162-720E537670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9435" y="1496296"/>
                  <a:ext cx="57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3C3142-BEDB-434B-9F68-DA899C8F8976}"/>
                    </a:ext>
                  </a:extLst>
                </p14:cNvPr>
                <p14:cNvContentPartPr/>
                <p14:nvPr/>
              </p14:nvContentPartPr>
              <p14:xfrm>
                <a:off x="921195" y="1471096"/>
                <a:ext cx="166320" cy="277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3C3142-BEDB-434B-9F68-DA899C8F897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3195" y="1453456"/>
                  <a:ext cx="20196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32A230-D87E-4EF6-9700-92F40BEF9507}"/>
              </a:ext>
            </a:extLst>
          </p:cNvPr>
          <p:cNvGrpSpPr/>
          <p:nvPr/>
        </p:nvGrpSpPr>
        <p:grpSpPr>
          <a:xfrm>
            <a:off x="3553515" y="1255816"/>
            <a:ext cx="455040" cy="364680"/>
            <a:chOff x="3553515" y="1255816"/>
            <a:chExt cx="4550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2A81C01-DFE1-41B4-8134-DCB7D88455BB}"/>
                    </a:ext>
                  </a:extLst>
                </p14:cNvPr>
                <p14:cNvContentPartPr/>
                <p14:nvPr/>
              </p14:nvContentPartPr>
              <p14:xfrm>
                <a:off x="3599955" y="1255816"/>
                <a:ext cx="408600" cy="28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2A81C01-DFE1-41B4-8134-DCB7D88455B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82315" y="1238176"/>
                  <a:ext cx="444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8479BC-FC2E-43B6-9390-218D57FA3087}"/>
                    </a:ext>
                  </a:extLst>
                </p14:cNvPr>
                <p14:cNvContentPartPr/>
                <p14:nvPr/>
              </p14:nvContentPartPr>
              <p14:xfrm>
                <a:off x="3553515" y="1403056"/>
                <a:ext cx="134280" cy="217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8479BC-FC2E-43B6-9390-218D57FA308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35875" y="1385056"/>
                  <a:ext cx="1699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E9B8E0-FEFA-42E7-90A8-679259663A40}"/>
              </a:ext>
            </a:extLst>
          </p:cNvPr>
          <p:cNvGrpSpPr/>
          <p:nvPr/>
        </p:nvGrpSpPr>
        <p:grpSpPr>
          <a:xfrm>
            <a:off x="7595955" y="1412056"/>
            <a:ext cx="893520" cy="354600"/>
            <a:chOff x="7595955" y="1412056"/>
            <a:chExt cx="89352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74992-34F3-4676-8E71-232D1914D8B4}"/>
                    </a:ext>
                  </a:extLst>
                </p14:cNvPr>
                <p14:cNvContentPartPr/>
                <p14:nvPr/>
              </p14:nvContentPartPr>
              <p14:xfrm>
                <a:off x="7624035" y="1417096"/>
                <a:ext cx="61200" cy="67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74992-34F3-4676-8E71-232D1914D8B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06035" y="1399096"/>
                  <a:ext cx="96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FBC1D9-833B-491B-B001-D2E2987B691A}"/>
                    </a:ext>
                  </a:extLst>
                </p14:cNvPr>
                <p14:cNvContentPartPr/>
                <p14:nvPr/>
              </p14:nvContentPartPr>
              <p14:xfrm>
                <a:off x="7663635" y="1412056"/>
                <a:ext cx="108360" cy="83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FBC1D9-833B-491B-B001-D2E2987B691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45995" y="1394416"/>
                  <a:ext cx="144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804EC7-4657-45A8-8C96-6A726D83B031}"/>
                    </a:ext>
                  </a:extLst>
                </p14:cNvPr>
                <p14:cNvContentPartPr/>
                <p14:nvPr/>
              </p14:nvContentPartPr>
              <p14:xfrm>
                <a:off x="7779195" y="1457776"/>
                <a:ext cx="64080" cy="66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804EC7-4657-45A8-8C96-6A726D83B0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61195" y="1439776"/>
                  <a:ext cx="99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03AFE75-5231-4C81-8589-1AFED1DA8466}"/>
                    </a:ext>
                  </a:extLst>
                </p14:cNvPr>
                <p14:cNvContentPartPr/>
                <p14:nvPr/>
              </p14:nvContentPartPr>
              <p14:xfrm>
                <a:off x="7864875" y="1462456"/>
                <a:ext cx="117360" cy="81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03AFE75-5231-4C81-8589-1AFED1DA846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847235" y="1444816"/>
                  <a:ext cx="15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E70896-D9A0-4BD6-8708-CCC3CAD5BF60}"/>
                    </a:ext>
                  </a:extLst>
                </p14:cNvPr>
                <p14:cNvContentPartPr/>
                <p14:nvPr/>
              </p14:nvContentPartPr>
              <p14:xfrm>
                <a:off x="8026515" y="1446616"/>
                <a:ext cx="104040" cy="11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E70896-D9A0-4BD6-8708-CCC3CAD5BF6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08875" y="1428616"/>
                  <a:ext cx="139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D4FCDC9-26FF-4938-924B-08E734A2AACA}"/>
                    </a:ext>
                  </a:extLst>
                </p14:cNvPr>
                <p14:cNvContentPartPr/>
                <p14:nvPr/>
              </p14:nvContentPartPr>
              <p14:xfrm>
                <a:off x="8219115" y="1511416"/>
                <a:ext cx="270360" cy="232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D4FCDC9-26FF-4938-924B-08E734A2AAC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01475" y="1493416"/>
                  <a:ext cx="306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90DC478-0CE2-42F3-9423-6514A2426549}"/>
                    </a:ext>
                  </a:extLst>
                </p14:cNvPr>
                <p14:cNvContentPartPr/>
                <p14:nvPr/>
              </p14:nvContentPartPr>
              <p14:xfrm>
                <a:off x="7595955" y="1656856"/>
                <a:ext cx="689400" cy="109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90DC478-0CE2-42F3-9423-6514A242654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78315" y="1639216"/>
                  <a:ext cx="7250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DA602CA-B776-4321-B2D5-DAE65547599A}"/>
              </a:ext>
            </a:extLst>
          </p:cNvPr>
          <p:cNvGrpSpPr/>
          <p:nvPr/>
        </p:nvGrpSpPr>
        <p:grpSpPr>
          <a:xfrm>
            <a:off x="4120875" y="1007056"/>
            <a:ext cx="469800" cy="315000"/>
            <a:chOff x="4120875" y="1007056"/>
            <a:chExt cx="46980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56AE75E-50DD-48A1-B73E-A24AF16D6B65}"/>
                    </a:ext>
                  </a:extLst>
                </p14:cNvPr>
                <p14:cNvContentPartPr/>
                <p14:nvPr/>
              </p14:nvContentPartPr>
              <p14:xfrm>
                <a:off x="4120875" y="1007056"/>
                <a:ext cx="156240" cy="228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56AE75E-50DD-48A1-B73E-A24AF16D6B6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02875" y="989416"/>
                  <a:ext cx="191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687017E-7E4F-4E33-86C4-4DF760FA1DBC}"/>
                    </a:ext>
                  </a:extLst>
                </p14:cNvPr>
                <p14:cNvContentPartPr/>
                <p14:nvPr/>
              </p14:nvContentPartPr>
              <p14:xfrm>
                <a:off x="4305915" y="1134496"/>
                <a:ext cx="100080" cy="140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687017E-7E4F-4E33-86C4-4DF760FA1DB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88275" y="1116496"/>
                  <a:ext cx="13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0CE75DB-E079-43D6-9DC9-1E099610EF43}"/>
                    </a:ext>
                  </a:extLst>
                </p14:cNvPr>
                <p14:cNvContentPartPr/>
                <p14:nvPr/>
              </p14:nvContentPartPr>
              <p14:xfrm>
                <a:off x="4439475" y="1138456"/>
                <a:ext cx="56520" cy="13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0CE75DB-E079-43D6-9DC9-1E099610EF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21475" y="1120456"/>
                  <a:ext cx="92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3730BC-B72A-444B-AF9C-B67DE0F52040}"/>
                    </a:ext>
                  </a:extLst>
                </p14:cNvPr>
                <p14:cNvContentPartPr/>
                <p14:nvPr/>
              </p14:nvContentPartPr>
              <p14:xfrm>
                <a:off x="4518675" y="1170496"/>
                <a:ext cx="72000" cy="15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3730BC-B72A-444B-AF9C-B67DE0F5204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501035" y="1152496"/>
                  <a:ext cx="1076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4B8B402-3BFA-41B7-8127-8F76C4B814E5}"/>
              </a:ext>
            </a:extLst>
          </p:cNvPr>
          <p:cNvGrpSpPr/>
          <p:nvPr/>
        </p:nvGrpSpPr>
        <p:grpSpPr>
          <a:xfrm>
            <a:off x="4822155" y="1051696"/>
            <a:ext cx="978840" cy="273960"/>
            <a:chOff x="4822155" y="1051696"/>
            <a:chExt cx="97884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265A91C-4889-4A45-AF94-E8846BC7C3EA}"/>
                    </a:ext>
                  </a:extLst>
                </p14:cNvPr>
                <p14:cNvContentPartPr/>
                <p14:nvPr/>
              </p14:nvContentPartPr>
              <p14:xfrm>
                <a:off x="4822155" y="1182736"/>
                <a:ext cx="62640" cy="142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5A91C-4889-4A45-AF94-E8846BC7C3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04155" y="1165096"/>
                  <a:ext cx="9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CCE243-E4E3-421B-BA01-853EAEC010B3}"/>
                    </a:ext>
                  </a:extLst>
                </p14:cNvPr>
                <p14:cNvContentPartPr/>
                <p14:nvPr/>
              </p14:nvContentPartPr>
              <p14:xfrm>
                <a:off x="4918275" y="1194976"/>
                <a:ext cx="1080" cy="99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CCE243-E4E3-421B-BA01-853EAEC010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00635" y="1177336"/>
                  <a:ext cx="36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2E627E9-0867-48BF-9C13-49D424B00803}"/>
                    </a:ext>
                  </a:extLst>
                </p14:cNvPr>
                <p14:cNvContentPartPr/>
                <p14:nvPr/>
              </p14:nvContentPartPr>
              <p14:xfrm>
                <a:off x="4957515" y="1126936"/>
                <a:ext cx="36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2E627E9-0867-48BF-9C13-49D424B0080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39515" y="1108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7FFE2E8-0314-47A8-B058-BFC6246E002F}"/>
                    </a:ext>
                  </a:extLst>
                </p14:cNvPr>
                <p14:cNvContentPartPr/>
                <p14:nvPr/>
              </p14:nvContentPartPr>
              <p14:xfrm>
                <a:off x="4978395" y="1215496"/>
                <a:ext cx="51840" cy="73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7FFE2E8-0314-47A8-B058-BFC6246E00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60395" y="1197496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FA0CC2-8908-489B-A8A8-B9527D054FEB}"/>
                    </a:ext>
                  </a:extLst>
                </p14:cNvPr>
                <p14:cNvContentPartPr/>
                <p14:nvPr/>
              </p14:nvContentPartPr>
              <p14:xfrm>
                <a:off x="5092515" y="1051696"/>
                <a:ext cx="462240" cy="246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FA0CC2-8908-489B-A8A8-B9527D054FE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74875" y="1034056"/>
                  <a:ext cx="497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F85E5B-FDB5-40D5-BF32-93A8BE2689E4}"/>
                    </a:ext>
                  </a:extLst>
                </p14:cNvPr>
                <p14:cNvContentPartPr/>
                <p14:nvPr/>
              </p14:nvContentPartPr>
              <p14:xfrm>
                <a:off x="5570955" y="1144576"/>
                <a:ext cx="1080" cy="2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F85E5B-FDB5-40D5-BF32-93A8BE2689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53315" y="1126936"/>
                  <a:ext cx="3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0582D7-D0C2-4408-854C-E74B379950A2}"/>
                    </a:ext>
                  </a:extLst>
                </p14:cNvPr>
                <p14:cNvContentPartPr/>
                <p14:nvPr/>
              </p14:nvContentPartPr>
              <p14:xfrm>
                <a:off x="5624235" y="1157536"/>
                <a:ext cx="176760" cy="120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0582D7-D0C2-4408-854C-E74B379950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06595" y="1139896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6CCBA9A-D7DA-4501-9387-24BEDC4A018C}"/>
                  </a:ext>
                </a:extLst>
              </p14:cNvPr>
              <p14:cNvContentPartPr/>
              <p14:nvPr/>
            </p14:nvContentPartPr>
            <p14:xfrm>
              <a:off x="1695555" y="1783576"/>
              <a:ext cx="98640" cy="7171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6CCBA9A-D7DA-4501-9387-24BEDC4A018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677555" y="1765936"/>
                <a:ext cx="1342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166EC03-90BA-440B-931D-D50F3C77ED71}"/>
                  </a:ext>
                </a:extLst>
              </p14:cNvPr>
              <p14:cNvContentPartPr/>
              <p14:nvPr/>
            </p14:nvContentPartPr>
            <p14:xfrm>
              <a:off x="4117275" y="1757656"/>
              <a:ext cx="79920" cy="6984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166EC03-90BA-440B-931D-D50F3C77ED7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099635" y="1740016"/>
                <a:ext cx="11556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BC9DA61-7327-4963-97C1-3D1C2880967D}"/>
                  </a:ext>
                </a:extLst>
              </p14:cNvPr>
              <p14:cNvContentPartPr/>
              <p14:nvPr/>
            </p14:nvContentPartPr>
            <p14:xfrm>
              <a:off x="381555" y="1688896"/>
              <a:ext cx="763920" cy="428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BC9DA61-7327-4963-97C1-3D1C2880967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63555" y="1671256"/>
                <a:ext cx="799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F403ACE-EDE0-4016-A940-5ADEA3B2746C}"/>
                  </a:ext>
                </a:extLst>
              </p14:cNvPr>
              <p14:cNvContentPartPr/>
              <p14:nvPr/>
            </p14:nvContentPartPr>
            <p14:xfrm>
              <a:off x="4840515" y="1396216"/>
              <a:ext cx="898920" cy="248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F403ACE-EDE0-4016-A940-5ADEA3B2746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822875" y="1378216"/>
                <a:ext cx="9345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050CEEC-437F-4DAC-ACEA-A1698924ED8A}"/>
                  </a:ext>
                </a:extLst>
              </p14:cNvPr>
              <p14:cNvContentPartPr/>
              <p14:nvPr/>
            </p14:nvContentPartPr>
            <p14:xfrm>
              <a:off x="4078395" y="1407376"/>
              <a:ext cx="522720" cy="33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050CEEC-437F-4DAC-ACEA-A1698924ED8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60755" y="1389376"/>
                <a:ext cx="55836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392D49F-D6B2-43CF-919C-B761F5F34AD6}"/>
              </a:ext>
            </a:extLst>
          </p:cNvPr>
          <p:cNvGrpSpPr/>
          <p:nvPr/>
        </p:nvGrpSpPr>
        <p:grpSpPr>
          <a:xfrm>
            <a:off x="1541115" y="2308096"/>
            <a:ext cx="1537920" cy="746280"/>
            <a:chOff x="1541115" y="2308096"/>
            <a:chExt cx="1537920" cy="74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A686E68-734E-4569-9747-3682D20D95F3}"/>
                    </a:ext>
                  </a:extLst>
                </p14:cNvPr>
                <p14:cNvContentPartPr/>
                <p14:nvPr/>
              </p14:nvContentPartPr>
              <p14:xfrm>
                <a:off x="1600515" y="2308096"/>
                <a:ext cx="1478520" cy="675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A686E68-734E-4569-9747-3682D20D95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82875" y="2290456"/>
                  <a:ext cx="151416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EEB939-AC18-4D52-983D-B633A63865B0}"/>
                    </a:ext>
                  </a:extLst>
                </p14:cNvPr>
                <p14:cNvContentPartPr/>
                <p14:nvPr/>
              </p14:nvContentPartPr>
              <p14:xfrm>
                <a:off x="1541115" y="2848816"/>
                <a:ext cx="132120" cy="205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EEB939-AC18-4D52-983D-B633A63865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23475" y="2831176"/>
                  <a:ext cx="167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CA5EF3F-515F-4A22-B6B2-2572A5F3FC46}"/>
              </a:ext>
            </a:extLst>
          </p:cNvPr>
          <p:cNvGrpSpPr/>
          <p:nvPr/>
        </p:nvGrpSpPr>
        <p:grpSpPr>
          <a:xfrm>
            <a:off x="306675" y="3062656"/>
            <a:ext cx="940320" cy="346680"/>
            <a:chOff x="306675" y="3062656"/>
            <a:chExt cx="94032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C6F4D20-55FB-4F56-B5B5-7FA1469F923F}"/>
                    </a:ext>
                  </a:extLst>
                </p14:cNvPr>
                <p14:cNvContentPartPr/>
                <p14:nvPr/>
              </p14:nvContentPartPr>
              <p14:xfrm>
                <a:off x="306675" y="3102256"/>
                <a:ext cx="135000" cy="183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C6F4D20-55FB-4F56-B5B5-7FA1469F92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9035" y="3084616"/>
                  <a:ext cx="170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90E9DA-9D2D-476D-8860-3D7CBED664BE}"/>
                    </a:ext>
                  </a:extLst>
                </p14:cNvPr>
                <p14:cNvContentPartPr/>
                <p14:nvPr/>
              </p14:nvContentPartPr>
              <p14:xfrm>
                <a:off x="533835" y="3165616"/>
                <a:ext cx="1800" cy="78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90E9DA-9D2D-476D-8860-3D7CBED664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5835" y="3147976"/>
                  <a:ext cx="37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E0DC98-5101-4FA3-A152-D1651D39FB0F}"/>
                    </a:ext>
                  </a:extLst>
                </p14:cNvPr>
                <p14:cNvContentPartPr/>
                <p14:nvPr/>
              </p14:nvContentPartPr>
              <p14:xfrm>
                <a:off x="646515" y="3062656"/>
                <a:ext cx="102960" cy="202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E0DC98-5101-4FA3-A152-D1651D39FB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515" y="3045016"/>
                  <a:ext cx="138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4002B1-0EBF-409B-A936-3CA75EF9415D}"/>
                    </a:ext>
                  </a:extLst>
                </p14:cNvPr>
                <p14:cNvContentPartPr/>
                <p14:nvPr/>
              </p14:nvContentPartPr>
              <p14:xfrm>
                <a:off x="746235" y="3188296"/>
                <a:ext cx="250200" cy="73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4002B1-0EBF-409B-A936-3CA75EF941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8595" y="3170656"/>
                  <a:ext cx="285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2C8AB5D-9BB6-46B3-B876-A0985EB140CA}"/>
                    </a:ext>
                  </a:extLst>
                </p14:cNvPr>
                <p14:cNvContentPartPr/>
                <p14:nvPr/>
              </p14:nvContentPartPr>
              <p14:xfrm>
                <a:off x="1033515" y="3168496"/>
                <a:ext cx="213480" cy="240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C8AB5D-9BB6-46B3-B876-A0985EB140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5515" y="3150496"/>
                  <a:ext cx="2491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5E20C16-A3D1-4767-8E85-31B5C85B6A7D}"/>
              </a:ext>
            </a:extLst>
          </p:cNvPr>
          <p:cNvGrpSpPr/>
          <p:nvPr/>
        </p:nvGrpSpPr>
        <p:grpSpPr>
          <a:xfrm>
            <a:off x="1496475" y="3217456"/>
            <a:ext cx="276120" cy="174960"/>
            <a:chOff x="1496475" y="3217456"/>
            <a:chExt cx="27612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BB212E2-8754-417C-91B9-8D0A2482E294}"/>
                    </a:ext>
                  </a:extLst>
                </p14:cNvPr>
                <p14:cNvContentPartPr/>
                <p14:nvPr/>
              </p14:nvContentPartPr>
              <p14:xfrm>
                <a:off x="1496475" y="3237616"/>
                <a:ext cx="178560" cy="26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BB212E2-8754-417C-91B9-8D0A2482E2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78835" y="3219616"/>
                  <a:ext cx="214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872F36-696D-4C61-9918-2664F11CEFEE}"/>
                    </a:ext>
                  </a:extLst>
                </p14:cNvPr>
                <p14:cNvContentPartPr/>
                <p14:nvPr/>
              </p14:nvContentPartPr>
              <p14:xfrm>
                <a:off x="1534275" y="3320776"/>
                <a:ext cx="1047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872F36-696D-4C61-9918-2664F11CEF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16275" y="3302776"/>
                  <a:ext cx="14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155891-F595-4ACF-AC69-AD19E83C4FB4}"/>
                    </a:ext>
                  </a:extLst>
                </p14:cNvPr>
                <p14:cNvContentPartPr/>
                <p14:nvPr/>
              </p14:nvContentPartPr>
              <p14:xfrm>
                <a:off x="1694115" y="3217456"/>
                <a:ext cx="78480" cy="174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155891-F595-4ACF-AC69-AD19E83C4F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76115" y="3199456"/>
                  <a:ext cx="1141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F8E4271-BCDD-4107-B063-38EE51BEE5A9}"/>
                  </a:ext>
                </a:extLst>
              </p14:cNvPr>
              <p14:cNvContentPartPr/>
              <p14:nvPr/>
            </p14:nvContentPartPr>
            <p14:xfrm>
              <a:off x="2092995" y="3217096"/>
              <a:ext cx="94320" cy="1008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F8E4271-BCDD-4107-B063-38EE51BEE5A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074995" y="3199096"/>
                <a:ext cx="129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C442A1C-DE81-4BC6-A549-CBA74E360394}"/>
                  </a:ext>
                </a:extLst>
              </p14:cNvPr>
              <p14:cNvContentPartPr/>
              <p14:nvPr/>
            </p14:nvContentPartPr>
            <p14:xfrm>
              <a:off x="642195" y="3425176"/>
              <a:ext cx="595080" cy="90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C442A1C-DE81-4BC6-A549-CBA74E36039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24555" y="3407536"/>
                <a:ext cx="63072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674EDCE-2160-41E8-834A-68FFD13F51E4}"/>
              </a:ext>
            </a:extLst>
          </p:cNvPr>
          <p:cNvGrpSpPr/>
          <p:nvPr/>
        </p:nvGrpSpPr>
        <p:grpSpPr>
          <a:xfrm>
            <a:off x="2054835" y="1598896"/>
            <a:ext cx="2405520" cy="1914120"/>
            <a:chOff x="2054835" y="1598896"/>
            <a:chExt cx="2405520" cy="19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5433AD1-1EF2-4356-8ED5-9F2D6D9F1782}"/>
                    </a:ext>
                  </a:extLst>
                </p14:cNvPr>
                <p14:cNvContentPartPr/>
                <p14:nvPr/>
              </p14:nvContentPartPr>
              <p14:xfrm>
                <a:off x="2358315" y="3072736"/>
                <a:ext cx="6480" cy="255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5433AD1-1EF2-4356-8ED5-9F2D6D9F17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40675" y="3055096"/>
                  <a:ext cx="4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BA7CE5-BB3D-4786-940D-65FB1CABF218}"/>
                    </a:ext>
                  </a:extLst>
                </p14:cNvPr>
                <p14:cNvContentPartPr/>
                <p14:nvPr/>
              </p14:nvContentPartPr>
              <p14:xfrm>
                <a:off x="2298195" y="3259216"/>
                <a:ext cx="189720" cy="83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BA7CE5-BB3D-4786-940D-65FB1CABF2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80555" y="3241216"/>
                  <a:ext cx="225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E95447A-0998-431D-97A1-CD6FF1553F55}"/>
                    </a:ext>
                  </a:extLst>
                </p14:cNvPr>
                <p14:cNvContentPartPr/>
                <p14:nvPr/>
              </p14:nvContentPartPr>
              <p14:xfrm>
                <a:off x="2667195" y="3244456"/>
                <a:ext cx="111600" cy="1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E95447A-0998-431D-97A1-CD6FF1553F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49555" y="3226456"/>
                  <a:ext cx="147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9B5BCF-1A9B-4D8E-B590-06A43847256E}"/>
                    </a:ext>
                  </a:extLst>
                </p14:cNvPr>
                <p14:cNvContentPartPr/>
                <p14:nvPr/>
              </p14:nvContentPartPr>
              <p14:xfrm>
                <a:off x="2684475" y="3297376"/>
                <a:ext cx="100800" cy="6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9B5BCF-1A9B-4D8E-B590-06A43847256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66475" y="3279376"/>
                  <a:ext cx="136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DE88D2-F3AB-428E-AA74-2E8E61BB188B}"/>
                    </a:ext>
                  </a:extLst>
                </p14:cNvPr>
                <p14:cNvContentPartPr/>
                <p14:nvPr/>
              </p14:nvContentPartPr>
              <p14:xfrm>
                <a:off x="2791035" y="3188296"/>
                <a:ext cx="68760" cy="212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DE88D2-F3AB-428E-AA74-2E8E61BB18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73395" y="3170656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6842FE-FFCE-4F12-86AF-50A44DB5467F}"/>
                    </a:ext>
                  </a:extLst>
                </p14:cNvPr>
                <p14:cNvContentPartPr/>
                <p14:nvPr/>
              </p14:nvContentPartPr>
              <p14:xfrm>
                <a:off x="3053475" y="3101536"/>
                <a:ext cx="277920" cy="311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6842FE-FFCE-4F12-86AF-50A44DB546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35475" y="3083536"/>
                  <a:ext cx="313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5B76D7C-7BCC-4EB6-8ECC-E746D0D64857}"/>
                    </a:ext>
                  </a:extLst>
                </p14:cNvPr>
                <p14:cNvContentPartPr/>
                <p14:nvPr/>
              </p14:nvContentPartPr>
              <p14:xfrm>
                <a:off x="3384315" y="3240136"/>
                <a:ext cx="62280" cy="77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5B76D7C-7BCC-4EB6-8ECC-E746D0D648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66315" y="3222136"/>
                  <a:ext cx="97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1D2A78-F1B3-4E1F-9360-421E68A218F0}"/>
                    </a:ext>
                  </a:extLst>
                </p14:cNvPr>
                <p14:cNvContentPartPr/>
                <p14:nvPr/>
              </p14:nvContentPartPr>
              <p14:xfrm>
                <a:off x="3478635" y="3251296"/>
                <a:ext cx="51480" cy="100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1D2A78-F1B3-4E1F-9360-421E68A218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0635" y="3233296"/>
                  <a:ext cx="8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E6528D7-4DDC-40A9-AADD-368468B3F935}"/>
                    </a:ext>
                  </a:extLst>
                </p14:cNvPr>
                <p14:cNvContentPartPr/>
                <p14:nvPr/>
              </p14:nvContentPartPr>
              <p14:xfrm>
                <a:off x="3604995" y="3234376"/>
                <a:ext cx="104760" cy="96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E6528D7-4DDC-40A9-AADD-368468B3F9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86995" y="3216376"/>
                  <a:ext cx="14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1BF49FE-B3C3-41E0-95B3-808CE40E807E}"/>
                    </a:ext>
                  </a:extLst>
                </p14:cNvPr>
                <p14:cNvContentPartPr/>
                <p14:nvPr/>
              </p14:nvContentPartPr>
              <p14:xfrm>
                <a:off x="3790035" y="1668016"/>
                <a:ext cx="605520" cy="1650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1BF49FE-B3C3-41E0-95B3-808CE40E80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72395" y="1650016"/>
                  <a:ext cx="641160" cy="16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B9F2A2-CD2F-47D2-82C4-B90343764689}"/>
                    </a:ext>
                  </a:extLst>
                </p14:cNvPr>
                <p14:cNvContentPartPr/>
                <p14:nvPr/>
              </p14:nvContentPartPr>
              <p14:xfrm>
                <a:off x="4282155" y="1598896"/>
                <a:ext cx="178200" cy="95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B9F2A2-CD2F-47D2-82C4-B9034376468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64155" y="1581256"/>
                  <a:ext cx="21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2C1BE88-EEC5-4F14-9D75-13721D51FA78}"/>
                    </a:ext>
                  </a:extLst>
                </p14:cNvPr>
                <p14:cNvContentPartPr/>
                <p14:nvPr/>
              </p14:nvContentPartPr>
              <p14:xfrm>
                <a:off x="2054835" y="3458296"/>
                <a:ext cx="384480" cy="5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2C1BE88-EEC5-4F14-9D75-13721D51FA7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37195" y="3440656"/>
                  <a:ext cx="4201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95B7362-83A9-4D7A-BDDA-6E9B7CBF1465}"/>
                  </a:ext>
                </a:extLst>
              </p14:cNvPr>
              <p14:cNvContentPartPr/>
              <p14:nvPr/>
            </p14:nvContentPartPr>
            <p14:xfrm>
              <a:off x="824715" y="3580696"/>
              <a:ext cx="360" cy="3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95B7362-83A9-4D7A-BDDA-6E9B7CBF146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07075" y="35630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2F50B9F-F986-43E1-92D2-BF7E7FCD88CD}"/>
              </a:ext>
            </a:extLst>
          </p:cNvPr>
          <p:cNvGrpSpPr/>
          <p:nvPr/>
        </p:nvGrpSpPr>
        <p:grpSpPr>
          <a:xfrm>
            <a:off x="831555" y="3534616"/>
            <a:ext cx="144000" cy="232920"/>
            <a:chOff x="831555" y="3534616"/>
            <a:chExt cx="14400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D103BFF-3A9A-4F5D-9103-FEAC266618AB}"/>
                    </a:ext>
                  </a:extLst>
                </p14:cNvPr>
                <p14:cNvContentPartPr/>
                <p14:nvPr/>
              </p14:nvContentPartPr>
              <p14:xfrm>
                <a:off x="891675" y="3605896"/>
                <a:ext cx="22320" cy="161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D103BFF-3A9A-4F5D-9103-FEAC266618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4035" y="3588256"/>
                  <a:ext cx="57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F6321E-5DEE-44DC-B7D2-5F6962EAEF42}"/>
                    </a:ext>
                  </a:extLst>
                </p14:cNvPr>
                <p14:cNvContentPartPr/>
                <p14:nvPr/>
              </p14:nvContentPartPr>
              <p14:xfrm>
                <a:off x="831555" y="3534616"/>
                <a:ext cx="144000" cy="72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F6321E-5DEE-44DC-B7D2-5F6962EAEF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3915" y="3516976"/>
                  <a:ext cx="17964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296BBA2-5325-4342-907D-C9DBDFB9623E}"/>
                  </a:ext>
                </a:extLst>
              </p14:cNvPr>
              <p14:cNvContentPartPr/>
              <p14:nvPr/>
            </p14:nvContentPartPr>
            <p14:xfrm>
              <a:off x="4522635" y="3412216"/>
              <a:ext cx="626760" cy="30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296BBA2-5325-4342-907D-C9DBDFB9623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504995" y="3394576"/>
                <a:ext cx="662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F3C4B2E-1E0E-4CD0-8C3F-098377C1F4E9}"/>
                  </a:ext>
                </a:extLst>
              </p14:cNvPr>
              <p14:cNvContentPartPr/>
              <p14:nvPr/>
            </p14:nvContentPartPr>
            <p14:xfrm>
              <a:off x="1617435" y="4182976"/>
              <a:ext cx="3580920" cy="568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F3C4B2E-1E0E-4CD0-8C3F-098377C1F4E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599795" y="4164976"/>
                <a:ext cx="361656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518AD06-CAB8-49FC-BAD4-AD4CCED3A2DC}"/>
              </a:ext>
            </a:extLst>
          </p:cNvPr>
          <p:cNvGrpSpPr/>
          <p:nvPr/>
        </p:nvGrpSpPr>
        <p:grpSpPr>
          <a:xfrm>
            <a:off x="2067075" y="2274256"/>
            <a:ext cx="451440" cy="65880"/>
            <a:chOff x="2067075" y="2274256"/>
            <a:chExt cx="451440" cy="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BD1F81-F0FF-4541-AE15-FA4817AB2BA8}"/>
                    </a:ext>
                  </a:extLst>
                </p14:cNvPr>
                <p14:cNvContentPartPr/>
                <p14:nvPr/>
              </p14:nvContentPartPr>
              <p14:xfrm>
                <a:off x="2067075" y="2274256"/>
                <a:ext cx="140760" cy="65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BD1F81-F0FF-4541-AE15-FA4817AB2BA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049435" y="2256256"/>
                  <a:ext cx="17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45D6FED-4B71-4DCF-AAD7-694EDD47F991}"/>
                    </a:ext>
                  </a:extLst>
                </p14:cNvPr>
                <p14:cNvContentPartPr/>
                <p14:nvPr/>
              </p14:nvContentPartPr>
              <p14:xfrm>
                <a:off x="2427795" y="2296576"/>
                <a:ext cx="90720" cy="36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45D6FED-4B71-4DCF-AAD7-694EDD47F9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10155" y="2278936"/>
                  <a:ext cx="12636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DA62BEE-35E6-439F-B985-1EB3290AEFC1}"/>
                  </a:ext>
                </a:extLst>
              </p14:cNvPr>
              <p14:cNvContentPartPr/>
              <p14:nvPr/>
            </p14:nvContentPartPr>
            <p14:xfrm>
              <a:off x="5631075" y="1754056"/>
              <a:ext cx="234000" cy="194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DA62BEE-35E6-439F-B985-1EB3290AEFC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613435" y="1736416"/>
                <a:ext cx="269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A65590D-8651-4502-B8BB-4783F77DF904}"/>
                  </a:ext>
                </a:extLst>
              </p14:cNvPr>
              <p14:cNvContentPartPr/>
              <p14:nvPr/>
            </p14:nvContentPartPr>
            <p14:xfrm>
              <a:off x="370755" y="212176"/>
              <a:ext cx="3526200" cy="605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A65590D-8651-4502-B8BB-4783F77DF90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53115" y="194536"/>
                <a:ext cx="3561840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6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A3C4-8299-4A00-8458-6D190794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solve this constrained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0FF-60C3-4F10-8DB1-E15228BD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Primal problem</a:t>
            </a:r>
            <a:r>
              <a:rPr lang="en-US"/>
              <a:t>: </a:t>
            </a:r>
            <a:r>
              <a:rPr lang="en-US" strike="sngStrike"/>
              <a:t> </a:t>
            </a:r>
          </a:p>
          <a:p>
            <a:r>
              <a:rPr lang="en-US" b="1"/>
              <a:t>Dual problem</a:t>
            </a:r>
            <a:r>
              <a:rPr lang="en-US"/>
              <a:t>: </a:t>
            </a:r>
            <a:endParaRPr lang="en-US" strike="sngStrike"/>
          </a:p>
          <a:p>
            <a:endParaRPr lang="en-US" b="1" strike="sngStrike"/>
          </a:p>
          <a:p>
            <a:r>
              <a:rPr lang="en-US" b="1"/>
              <a:t>Under some conditions</a:t>
            </a:r>
            <a:r>
              <a:rPr lang="en-US"/>
              <a:t>: </a:t>
            </a:r>
            <a:r>
              <a:rPr lang="en-US" strike="sngStrike"/>
              <a:t> </a:t>
            </a:r>
          </a:p>
          <a:p>
            <a:endParaRPr lang="en-US"/>
          </a:p>
          <a:p>
            <a:r>
              <a:rPr lang="en-US" b="1"/>
              <a:t>The dual of SVM problem</a:t>
            </a:r>
            <a:r>
              <a:rPr lang="en-US"/>
              <a:t>: </a:t>
            </a:r>
            <a:r>
              <a:rPr lang="en-US" strike="sngStrike"/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034E3-AE96-4820-A38B-8B67D91D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F7F5D5-4E8C-4819-9B78-DA30DA3D517D}"/>
                  </a:ext>
                </a:extLst>
              </p14:cNvPr>
              <p14:cNvContentPartPr/>
              <p14:nvPr/>
            </p14:nvContentPartPr>
            <p14:xfrm>
              <a:off x="2207475" y="144733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F7F5D5-4E8C-4819-9B78-DA30DA3D51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9475" y="14293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26A502-33CE-439F-B867-EE46664634F5}"/>
                  </a:ext>
                </a:extLst>
              </p14:cNvPr>
              <p14:cNvContentPartPr/>
              <p14:nvPr/>
            </p14:nvContentPartPr>
            <p14:xfrm>
              <a:off x="598635" y="1576576"/>
              <a:ext cx="1648080" cy="2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26A502-33CE-439F-B867-EE4666463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995" y="1558936"/>
                <a:ext cx="16837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8CE3FCF-CC8E-4812-8E13-010B8B220A4B}"/>
                  </a:ext>
                </a:extLst>
              </p14:cNvPr>
              <p14:cNvContentPartPr/>
              <p14:nvPr/>
            </p14:nvContentPartPr>
            <p14:xfrm>
              <a:off x="1393515" y="3097936"/>
              <a:ext cx="1747080" cy="22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8CE3FCF-CC8E-4812-8E13-010B8B220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5875" y="3080296"/>
                <a:ext cx="178272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7FF4319-19A9-4F2F-8361-915FD666E8B7}"/>
              </a:ext>
            </a:extLst>
          </p:cNvPr>
          <p:cNvGrpSpPr/>
          <p:nvPr/>
        </p:nvGrpSpPr>
        <p:grpSpPr>
          <a:xfrm>
            <a:off x="197955" y="1274896"/>
            <a:ext cx="8964720" cy="1209240"/>
            <a:chOff x="197955" y="1274896"/>
            <a:chExt cx="8964720" cy="12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0B8EEC-DDD0-442D-8E57-9A41DFA81A0D}"/>
                    </a:ext>
                  </a:extLst>
                </p14:cNvPr>
                <p14:cNvContentPartPr/>
                <p14:nvPr/>
              </p14:nvContentPartPr>
              <p14:xfrm>
                <a:off x="2959155" y="1365976"/>
                <a:ext cx="108720" cy="10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0B8EEC-DDD0-442D-8E57-9A41DFA81A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1155" y="1348336"/>
                  <a:ext cx="144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C94DA9-BEE4-4ACD-B2D1-219031E1ED9B}"/>
                    </a:ext>
                  </a:extLst>
                </p14:cNvPr>
                <p14:cNvContentPartPr/>
                <p14:nvPr/>
              </p14:nvContentPartPr>
              <p14:xfrm>
                <a:off x="3131235" y="1367776"/>
                <a:ext cx="126000" cy="118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C94DA9-BEE4-4ACD-B2D1-219031E1ED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13595" y="1350136"/>
                  <a:ext cx="161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7E6C3D-33A8-4293-ACDE-0363B0753420}"/>
                    </a:ext>
                  </a:extLst>
                </p14:cNvPr>
                <p14:cNvContentPartPr/>
                <p14:nvPr/>
              </p14:nvContentPartPr>
              <p14:xfrm>
                <a:off x="3334275" y="1416376"/>
                <a:ext cx="1080" cy="8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7E6C3D-33A8-4293-ACDE-0363B07534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6275" y="1398736"/>
                  <a:ext cx="36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01825A-DAFB-4512-A878-9C7A1DB1F953}"/>
                    </a:ext>
                  </a:extLst>
                </p14:cNvPr>
                <p14:cNvContentPartPr/>
                <p14:nvPr/>
              </p14:nvContentPartPr>
              <p14:xfrm>
                <a:off x="3352635" y="1358776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01825A-DAFB-4512-A878-9C7A1DB1F9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4995" y="1340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525621-E64E-44D4-B5FF-CDB36E46E46F}"/>
                    </a:ext>
                  </a:extLst>
                </p14:cNvPr>
                <p14:cNvContentPartPr/>
                <p14:nvPr/>
              </p14:nvContentPartPr>
              <p14:xfrm>
                <a:off x="3380355" y="1402696"/>
                <a:ext cx="148320" cy="18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525621-E64E-44D4-B5FF-CDB36E46E4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62715" y="1384696"/>
                  <a:ext cx="183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B9DCBD-DFF4-44C7-B3A6-C762447E13CE}"/>
                    </a:ext>
                  </a:extLst>
                </p14:cNvPr>
                <p14:cNvContentPartPr/>
                <p14:nvPr/>
              </p14:nvContentPartPr>
              <p14:xfrm>
                <a:off x="3563235" y="1308376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B9DCBD-DFF4-44C7-B3A6-C762447E13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5235" y="1290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1A34AD-456D-4DB4-AF07-9F67A41845CF}"/>
                    </a:ext>
                  </a:extLst>
                </p14:cNvPr>
                <p14:cNvContentPartPr/>
                <p14:nvPr/>
              </p14:nvContentPartPr>
              <p14:xfrm>
                <a:off x="3643875" y="1396936"/>
                <a:ext cx="208080" cy="9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1A34AD-456D-4DB4-AF07-9F67A41845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25875" y="1378936"/>
                  <a:ext cx="243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5E1468-0A36-484A-80BA-8A07BE1F6413}"/>
                    </a:ext>
                  </a:extLst>
                </p14:cNvPr>
                <p14:cNvContentPartPr/>
                <p14:nvPr/>
              </p14:nvContentPartPr>
              <p14:xfrm>
                <a:off x="3829995" y="1407376"/>
                <a:ext cx="53280" cy="5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5E1468-0A36-484A-80BA-8A07BE1F64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2355" y="1389736"/>
                  <a:ext cx="88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14FCB7-DB18-4877-A8CC-B0805557CD18}"/>
                    </a:ext>
                  </a:extLst>
                </p14:cNvPr>
                <p14:cNvContentPartPr/>
                <p14:nvPr/>
              </p14:nvContentPartPr>
              <p14:xfrm>
                <a:off x="3870675" y="1274896"/>
                <a:ext cx="282600" cy="22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14FCB7-DB18-4877-A8CC-B0805557CD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53035" y="1256896"/>
                  <a:ext cx="3182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431CE5-F807-4C48-B16F-8E9A706B7890}"/>
                    </a:ext>
                  </a:extLst>
                </p14:cNvPr>
                <p14:cNvContentPartPr/>
                <p14:nvPr/>
              </p14:nvContentPartPr>
              <p14:xfrm>
                <a:off x="197955" y="1893016"/>
                <a:ext cx="226440" cy="5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431CE5-F807-4C48-B16F-8E9A706B78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315" y="1875376"/>
                  <a:ext cx="26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530E95-574A-430F-B962-CABA4E8F482B}"/>
                    </a:ext>
                  </a:extLst>
                </p14:cNvPr>
                <p14:cNvContentPartPr/>
                <p14:nvPr/>
              </p14:nvContentPartPr>
              <p14:xfrm>
                <a:off x="374355" y="1819216"/>
                <a:ext cx="73800" cy="172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530E95-574A-430F-B962-CABA4E8F48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6355" y="1801576"/>
                  <a:ext cx="109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7D78C3-6FDA-4364-AD3D-797C6196985B}"/>
                    </a:ext>
                  </a:extLst>
                </p14:cNvPr>
                <p14:cNvContentPartPr/>
                <p14:nvPr/>
              </p14:nvContentPartPr>
              <p14:xfrm>
                <a:off x="659835" y="2082376"/>
                <a:ext cx="1492560" cy="2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7D78C3-6FDA-4364-AD3D-797C619698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1835" y="2064736"/>
                  <a:ext cx="1528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0492E8-F93A-4904-A012-9A9130A14B0F}"/>
                    </a:ext>
                  </a:extLst>
                </p14:cNvPr>
                <p14:cNvContentPartPr/>
                <p14:nvPr/>
              </p14:nvContentPartPr>
              <p14:xfrm>
                <a:off x="2773755" y="1963936"/>
                <a:ext cx="67320" cy="131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0492E8-F93A-4904-A012-9A9130A14B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6115" y="1945936"/>
                  <a:ext cx="10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6ACD25-9D15-4057-851B-85289BBDAA3C}"/>
                    </a:ext>
                  </a:extLst>
                </p14:cNvPr>
                <p14:cNvContentPartPr/>
                <p14:nvPr/>
              </p14:nvContentPartPr>
              <p14:xfrm>
                <a:off x="2896875" y="1764856"/>
                <a:ext cx="137880" cy="27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6ACD25-9D15-4057-851B-85289BBDAA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9235" y="1747216"/>
                  <a:ext cx="173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4E149D-A2B6-48C1-AEEC-92FFED3ECFAF}"/>
                    </a:ext>
                  </a:extLst>
                </p14:cNvPr>
                <p14:cNvContentPartPr/>
                <p14:nvPr/>
              </p14:nvContentPartPr>
              <p14:xfrm>
                <a:off x="3049515" y="1965736"/>
                <a:ext cx="93600" cy="6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4E149D-A2B6-48C1-AEEC-92FFED3ECF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1515" y="1948096"/>
                  <a:ext cx="129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EA3791-A9AD-4953-9AA2-0087434F292E}"/>
                    </a:ext>
                  </a:extLst>
                </p14:cNvPr>
                <p14:cNvContentPartPr/>
                <p14:nvPr/>
              </p14:nvContentPartPr>
              <p14:xfrm>
                <a:off x="3231675" y="1935496"/>
                <a:ext cx="58680" cy="17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EA3791-A9AD-4953-9AA2-0087434F29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14035" y="1917856"/>
                  <a:ext cx="94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E3C830-FC47-4168-AE19-A66E446C5078}"/>
                    </a:ext>
                  </a:extLst>
                </p14:cNvPr>
                <p14:cNvContentPartPr/>
                <p14:nvPr/>
              </p14:nvContentPartPr>
              <p14:xfrm>
                <a:off x="3302955" y="1962496"/>
                <a:ext cx="126720" cy="95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E3C830-FC47-4168-AE19-A66E446C50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4955" y="1944856"/>
                  <a:ext cx="162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93AA80-60BD-46FA-980F-12601C86EA03}"/>
                    </a:ext>
                  </a:extLst>
                </p14:cNvPr>
                <p14:cNvContentPartPr/>
                <p14:nvPr/>
              </p14:nvContentPartPr>
              <p14:xfrm>
                <a:off x="3462075" y="1829296"/>
                <a:ext cx="298800" cy="36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93AA80-60BD-46FA-980F-12601C86EA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44075" y="1811296"/>
                  <a:ext cx="334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E50700-5646-494E-95D6-CB846F0A6D6F}"/>
                    </a:ext>
                  </a:extLst>
                </p14:cNvPr>
                <p14:cNvContentPartPr/>
                <p14:nvPr/>
              </p14:nvContentPartPr>
              <p14:xfrm>
                <a:off x="4010715" y="1927576"/>
                <a:ext cx="99360" cy="93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E50700-5646-494E-95D6-CB846F0A6D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3075" y="1909576"/>
                  <a:ext cx="13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0753A9-FFB0-4512-A07D-2395BB8FE197}"/>
                    </a:ext>
                  </a:extLst>
                </p14:cNvPr>
                <p14:cNvContentPartPr/>
                <p14:nvPr/>
              </p14:nvContentPartPr>
              <p14:xfrm>
                <a:off x="4107915" y="1944496"/>
                <a:ext cx="145800" cy="151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0753A9-FFB0-4512-A07D-2395BB8FE1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9915" y="1926496"/>
                  <a:ext cx="181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024809-8F13-4209-8945-8C64FCDB8366}"/>
                    </a:ext>
                  </a:extLst>
                </p14:cNvPr>
                <p14:cNvContentPartPr/>
                <p14:nvPr/>
              </p14:nvContentPartPr>
              <p14:xfrm>
                <a:off x="4319595" y="1774936"/>
                <a:ext cx="638640" cy="29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024809-8F13-4209-8945-8C64FCDB83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1955" y="1757296"/>
                  <a:ext cx="674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712DAC-B779-4A60-98BD-9468EED78080}"/>
                    </a:ext>
                  </a:extLst>
                </p14:cNvPr>
                <p14:cNvContentPartPr/>
                <p14:nvPr/>
              </p14:nvContentPartPr>
              <p14:xfrm>
                <a:off x="5011515" y="1854496"/>
                <a:ext cx="15480" cy="227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712DAC-B779-4A60-98BD-9468EED780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93515" y="1836496"/>
                  <a:ext cx="51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12CC2CA-AF1A-4116-ACA2-0D9A02FD5587}"/>
                    </a:ext>
                  </a:extLst>
                </p14:cNvPr>
                <p14:cNvContentPartPr/>
                <p14:nvPr/>
              </p14:nvContentPartPr>
              <p14:xfrm>
                <a:off x="2443995" y="1584496"/>
                <a:ext cx="290520" cy="37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12CC2CA-AF1A-4116-ACA2-0D9A02FD55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25995" y="1566496"/>
                  <a:ext cx="3261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A62D23-116E-4D68-AC75-BE96F3C4223A}"/>
                    </a:ext>
                  </a:extLst>
                </p14:cNvPr>
                <p14:cNvContentPartPr/>
                <p14:nvPr/>
              </p14:nvContentPartPr>
              <p14:xfrm>
                <a:off x="2513835" y="1538776"/>
                <a:ext cx="110520" cy="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A62D23-116E-4D68-AC75-BE96F3C422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6195" y="1521136"/>
                  <a:ext cx="146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150F39-D2A8-419A-86F9-73EC3DE4DC2F}"/>
                    </a:ext>
                  </a:extLst>
                </p14:cNvPr>
                <p14:cNvContentPartPr/>
                <p14:nvPr/>
              </p14:nvContentPartPr>
              <p14:xfrm>
                <a:off x="2408715" y="1542376"/>
                <a:ext cx="47160" cy="208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150F39-D2A8-419A-86F9-73EC3DE4DC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1075" y="1524736"/>
                  <a:ext cx="82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964270-CC76-447E-999E-1FA4512FFAC0}"/>
                    </a:ext>
                  </a:extLst>
                </p14:cNvPr>
                <p14:cNvContentPartPr/>
                <p14:nvPr/>
              </p14:nvContentPartPr>
              <p14:xfrm>
                <a:off x="5404995" y="1960336"/>
                <a:ext cx="19440" cy="18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964270-CC76-447E-999E-1FA4512FFA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6995" y="1942336"/>
                  <a:ext cx="55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9A2A12-49AC-475C-9CC9-27B826705750}"/>
                    </a:ext>
                  </a:extLst>
                </p14:cNvPr>
                <p14:cNvContentPartPr/>
                <p14:nvPr/>
              </p14:nvContentPartPr>
              <p14:xfrm>
                <a:off x="5428395" y="2041336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9A2A12-49AC-475C-9CC9-27B8267057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0395" y="2023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9E78AE-534A-48D4-B369-D01D1512D848}"/>
                    </a:ext>
                  </a:extLst>
                </p14:cNvPr>
                <p14:cNvContentPartPr/>
                <p14:nvPr/>
              </p14:nvContentPartPr>
              <p14:xfrm>
                <a:off x="5626395" y="1932256"/>
                <a:ext cx="263520" cy="160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9E78AE-534A-48D4-B369-D01D1512D8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08755" y="1914616"/>
                  <a:ext cx="299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E1C75A0-6EF2-4674-B615-0E6E5C283B67}"/>
                    </a:ext>
                  </a:extLst>
                </p14:cNvPr>
                <p14:cNvContentPartPr/>
                <p14:nvPr/>
              </p14:nvContentPartPr>
              <p14:xfrm>
                <a:off x="5976315" y="1760536"/>
                <a:ext cx="518040" cy="314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E1C75A0-6EF2-4674-B615-0E6E5C283B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58315" y="1742896"/>
                  <a:ext cx="553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F1342D-7B4D-4D31-8EE5-9346D6F34B7D}"/>
                    </a:ext>
                  </a:extLst>
                </p14:cNvPr>
                <p14:cNvContentPartPr/>
                <p14:nvPr/>
              </p14:nvContentPartPr>
              <p14:xfrm>
                <a:off x="6549075" y="1949536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F1342D-7B4D-4D31-8EE5-9346D6F34B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31075" y="1931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A574E3-8BDD-48D5-8C0A-66C761F8050D}"/>
                    </a:ext>
                  </a:extLst>
                </p14:cNvPr>
                <p14:cNvContentPartPr/>
                <p14:nvPr/>
              </p14:nvContentPartPr>
              <p14:xfrm>
                <a:off x="6597675" y="1995976"/>
                <a:ext cx="239760" cy="14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A574E3-8BDD-48D5-8C0A-66C761F805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9675" y="1977976"/>
                  <a:ext cx="275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B792606-6658-48BD-9130-8E0CEE31D151}"/>
                    </a:ext>
                  </a:extLst>
                </p14:cNvPr>
                <p14:cNvContentPartPr/>
                <p14:nvPr/>
              </p14:nvContentPartPr>
              <p14:xfrm>
                <a:off x="7071795" y="2007496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B792606-6658-48BD-9130-8E0CEE31D1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54155" y="1989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B4088B-A688-4494-B183-CB576155162B}"/>
                    </a:ext>
                  </a:extLst>
                </p14:cNvPr>
                <p14:cNvContentPartPr/>
                <p14:nvPr/>
              </p14:nvContentPartPr>
              <p14:xfrm>
                <a:off x="7070355" y="2114416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B4088B-A688-4494-B183-CB57615516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52715" y="2096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AE3EF4-8F0E-4660-A728-C46CD8168716}"/>
                    </a:ext>
                  </a:extLst>
                </p14:cNvPr>
                <p14:cNvContentPartPr/>
                <p14:nvPr/>
              </p14:nvContentPartPr>
              <p14:xfrm>
                <a:off x="7284195" y="1845496"/>
                <a:ext cx="217440" cy="242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AE3EF4-8F0E-4660-A728-C46CD81687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6555" y="1827856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DA4142-6383-4F6A-AE0A-B772385921B3}"/>
                    </a:ext>
                  </a:extLst>
                </p14:cNvPr>
                <p14:cNvContentPartPr/>
                <p14:nvPr/>
              </p14:nvContentPartPr>
              <p14:xfrm>
                <a:off x="7606755" y="1975456"/>
                <a:ext cx="228600" cy="7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DA4142-6383-4F6A-AE0A-B772385921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9115" y="1957816"/>
                  <a:ext cx="264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D3CFBD-0CC9-4D3C-B7A5-0A25E2FBCC2D}"/>
                    </a:ext>
                  </a:extLst>
                </p14:cNvPr>
                <p14:cNvContentPartPr/>
                <p14:nvPr/>
              </p14:nvContentPartPr>
              <p14:xfrm>
                <a:off x="7863795" y="1994896"/>
                <a:ext cx="96120" cy="111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D3CFBD-0CC9-4D3C-B7A5-0A25E2FBCC2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46155" y="1976896"/>
                  <a:ext cx="131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AAEA03-946B-4F4B-A592-C71695521FE5}"/>
                    </a:ext>
                  </a:extLst>
                </p14:cNvPr>
                <p14:cNvContentPartPr/>
                <p14:nvPr/>
              </p14:nvContentPartPr>
              <p14:xfrm>
                <a:off x="8060355" y="2015416"/>
                <a:ext cx="163800" cy="11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AAEA03-946B-4F4B-A592-C71695521F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42355" y="1997776"/>
                  <a:ext cx="199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9AA895-10D8-45CD-B89A-A8A7C5205074}"/>
                    </a:ext>
                  </a:extLst>
                </p14:cNvPr>
                <p14:cNvContentPartPr/>
                <p14:nvPr/>
              </p14:nvContentPartPr>
              <p14:xfrm>
                <a:off x="8439435" y="1882576"/>
                <a:ext cx="482400" cy="259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9AA895-10D8-45CD-B89A-A8A7C52050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435" y="1864936"/>
                  <a:ext cx="518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74610E-8EF7-4E01-A0D7-E9DAB26E27F5}"/>
                    </a:ext>
                  </a:extLst>
                </p14:cNvPr>
                <p14:cNvContentPartPr/>
                <p14:nvPr/>
              </p14:nvContentPartPr>
              <p14:xfrm>
                <a:off x="8978355" y="1951696"/>
                <a:ext cx="184320" cy="205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74610E-8EF7-4E01-A0D7-E9DAB26E27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60355" y="1933696"/>
                  <a:ext cx="219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2E3FC80-934D-4646-B39E-038A7B9FE326}"/>
                    </a:ext>
                  </a:extLst>
                </p14:cNvPr>
                <p14:cNvContentPartPr/>
                <p14:nvPr/>
              </p14:nvContentPartPr>
              <p14:xfrm>
                <a:off x="6063435" y="1295056"/>
                <a:ext cx="2158560" cy="579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2E3FC80-934D-4646-B39E-038A7B9FE3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45795" y="1277056"/>
                  <a:ext cx="21942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F78748-916C-4A05-9592-2D95DE609299}"/>
                    </a:ext>
                  </a:extLst>
                </p14:cNvPr>
                <p14:cNvContentPartPr/>
                <p14:nvPr/>
              </p14:nvContentPartPr>
              <p14:xfrm>
                <a:off x="5992155" y="1296856"/>
                <a:ext cx="137160" cy="186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F78748-916C-4A05-9592-2D95DE6092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74515" y="1278856"/>
                  <a:ext cx="172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67893E-2C41-444B-B1FD-D6DDBC5B6536}"/>
                    </a:ext>
                  </a:extLst>
                </p14:cNvPr>
                <p14:cNvContentPartPr/>
                <p14:nvPr/>
              </p14:nvContentPartPr>
              <p14:xfrm>
                <a:off x="5232195" y="1646776"/>
                <a:ext cx="1631880" cy="837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67893E-2C41-444B-B1FD-D6DDBC5B65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14195" y="1629136"/>
                  <a:ext cx="16675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8CA830-121B-4662-A208-A49C5830835E}"/>
                    </a:ext>
                  </a:extLst>
                </p14:cNvPr>
                <p14:cNvContentPartPr/>
                <p14:nvPr/>
              </p14:nvContentPartPr>
              <p14:xfrm>
                <a:off x="4908915" y="1404136"/>
                <a:ext cx="993960" cy="22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8CA830-121B-4662-A208-A49C583083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0915" y="1386496"/>
                  <a:ext cx="1029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555CF6-1943-45D2-A9C9-26DE8BC69C9F}"/>
                    </a:ext>
                  </a:extLst>
                </p14:cNvPr>
                <p14:cNvContentPartPr/>
                <p14:nvPr/>
              </p14:nvContentPartPr>
              <p14:xfrm>
                <a:off x="4824315" y="1312696"/>
                <a:ext cx="162720" cy="159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555CF6-1943-45D2-A9C9-26DE8BC69C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06675" y="1294696"/>
                  <a:ext cx="198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8130EE-BD3F-4EB9-A5A3-B5FE0537C65D}"/>
                    </a:ext>
                  </a:extLst>
                </p14:cNvPr>
                <p14:cNvContentPartPr/>
                <p14:nvPr/>
              </p14:nvContentPartPr>
              <p14:xfrm>
                <a:off x="4597155" y="1312696"/>
                <a:ext cx="119160" cy="21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8130EE-BD3F-4EB9-A5A3-B5FE0537C6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9515" y="1294696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DEC6F7-6083-4726-BE8B-3F0BE5F5ED8F}"/>
                    </a:ext>
                  </a:extLst>
                </p14:cNvPr>
                <p14:cNvContentPartPr/>
                <p14:nvPr/>
              </p14:nvContentPartPr>
              <p14:xfrm>
                <a:off x="4571955" y="1375336"/>
                <a:ext cx="145080" cy="23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DEC6F7-6083-4726-BE8B-3F0BE5F5ED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3955" y="1357336"/>
                  <a:ext cx="18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C83643-9C9F-48ED-9F4F-D2B351BAD7C1}"/>
                    </a:ext>
                  </a:extLst>
                </p14:cNvPr>
                <p14:cNvContentPartPr/>
                <p14:nvPr/>
              </p14:nvContentPartPr>
              <p14:xfrm>
                <a:off x="4581315" y="1489096"/>
                <a:ext cx="117360" cy="36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C83643-9C9F-48ED-9F4F-D2B351BAD7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63675" y="1471096"/>
                  <a:ext cx="1530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1E05442-C542-4070-B9C4-D6FA6606BB87}"/>
                  </a:ext>
                </a:extLst>
              </p14:cNvPr>
              <p14:cNvContentPartPr/>
              <p14:nvPr/>
            </p14:nvContentPartPr>
            <p14:xfrm>
              <a:off x="3894795" y="2628496"/>
              <a:ext cx="508680" cy="3427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1E05442-C542-4070-B9C4-D6FA6606BB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76795" y="2610496"/>
                <a:ext cx="544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7EE883D-B208-47B3-8170-5A7A5ED8A118}"/>
                  </a:ext>
                </a:extLst>
              </p14:cNvPr>
              <p14:cNvContentPartPr/>
              <p14:nvPr/>
            </p14:nvContentPartPr>
            <p14:xfrm>
              <a:off x="1942875" y="4037896"/>
              <a:ext cx="1449720" cy="39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7EE883D-B208-47B3-8170-5A7A5ED8A11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24875" y="4019896"/>
                <a:ext cx="1485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169FF25-5492-435E-B4BA-D4692786D274}"/>
              </a:ext>
            </a:extLst>
          </p:cNvPr>
          <p:cNvGrpSpPr/>
          <p:nvPr/>
        </p:nvGrpSpPr>
        <p:grpSpPr>
          <a:xfrm>
            <a:off x="2921355" y="3120616"/>
            <a:ext cx="1011600" cy="757080"/>
            <a:chOff x="2921355" y="3120616"/>
            <a:chExt cx="101160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F6C0B2-3FAE-4FBF-A2EE-3E9409B02F40}"/>
                    </a:ext>
                  </a:extLst>
                </p14:cNvPr>
                <p14:cNvContentPartPr/>
                <p14:nvPr/>
              </p14:nvContentPartPr>
              <p14:xfrm>
                <a:off x="2946555" y="3209896"/>
                <a:ext cx="986400" cy="667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F6C0B2-3FAE-4FBF-A2EE-3E9409B02F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28555" y="3192256"/>
                  <a:ext cx="102204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5F986C-51A3-4FD7-B223-51353727271E}"/>
                    </a:ext>
                  </a:extLst>
                </p14:cNvPr>
                <p14:cNvContentPartPr/>
                <p14:nvPr/>
              </p14:nvContentPartPr>
              <p14:xfrm>
                <a:off x="2921355" y="3120616"/>
                <a:ext cx="149760" cy="119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5F986C-51A3-4FD7-B223-5135372727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3715" y="3102976"/>
                  <a:ext cx="1854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CC56D5E-B7A8-40BC-8D74-D1AB74ADCC77}"/>
              </a:ext>
            </a:extLst>
          </p:cNvPr>
          <p:cNvGrpSpPr/>
          <p:nvPr/>
        </p:nvGrpSpPr>
        <p:grpSpPr>
          <a:xfrm>
            <a:off x="4645035" y="2835496"/>
            <a:ext cx="608040" cy="185400"/>
            <a:chOff x="4645035" y="2835496"/>
            <a:chExt cx="60804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FC1BF1A-265E-4227-9A41-8F62395129AD}"/>
                    </a:ext>
                  </a:extLst>
                </p14:cNvPr>
                <p14:cNvContentPartPr/>
                <p14:nvPr/>
              </p14:nvContentPartPr>
              <p14:xfrm>
                <a:off x="4645035" y="2835496"/>
                <a:ext cx="166320" cy="155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FC1BF1A-265E-4227-9A41-8F62395129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27035" y="2817856"/>
                  <a:ext cx="201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7D42BCE-916C-4380-8DDB-FA975185DE32}"/>
                    </a:ext>
                  </a:extLst>
                </p14:cNvPr>
                <p14:cNvContentPartPr/>
                <p14:nvPr/>
              </p14:nvContentPartPr>
              <p14:xfrm>
                <a:off x="4858155" y="2893816"/>
                <a:ext cx="394920" cy="127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7D42BCE-916C-4380-8DDB-FA975185D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40155" y="2875816"/>
                  <a:ext cx="4305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874203F-251F-4618-88B0-6D0EECDEE92B}"/>
              </a:ext>
            </a:extLst>
          </p:cNvPr>
          <p:cNvGrpSpPr/>
          <p:nvPr/>
        </p:nvGrpSpPr>
        <p:grpSpPr>
          <a:xfrm>
            <a:off x="5636835" y="2724616"/>
            <a:ext cx="1146600" cy="345960"/>
            <a:chOff x="5636835" y="2724616"/>
            <a:chExt cx="11466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889F13-1131-4071-B61B-B9B370D8CF17}"/>
                    </a:ext>
                  </a:extLst>
                </p14:cNvPr>
                <p14:cNvContentPartPr/>
                <p14:nvPr/>
              </p14:nvContentPartPr>
              <p14:xfrm>
                <a:off x="5636835" y="2879776"/>
                <a:ext cx="76680" cy="165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889F13-1131-4071-B61B-B9B370D8CF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19195" y="2861776"/>
                  <a:ext cx="112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72D830-EB2C-4E84-89C3-23351E0A5BC0}"/>
                    </a:ext>
                  </a:extLst>
                </p14:cNvPr>
                <p14:cNvContentPartPr/>
                <p14:nvPr/>
              </p14:nvContentPartPr>
              <p14:xfrm>
                <a:off x="5728995" y="2930536"/>
                <a:ext cx="120240" cy="96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72D830-EB2C-4E84-89C3-23351E0A5B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10995" y="2912896"/>
                  <a:ext cx="155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F85CE6E-A640-439D-AF80-C088D236EBDA}"/>
                    </a:ext>
                  </a:extLst>
                </p14:cNvPr>
                <p14:cNvContentPartPr/>
                <p14:nvPr/>
              </p14:nvContentPartPr>
              <p14:xfrm>
                <a:off x="5983155" y="2724616"/>
                <a:ext cx="514800" cy="30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F85CE6E-A640-439D-AF80-C088D236EB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65155" y="2706976"/>
                  <a:ext cx="550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948D43-D1ED-4639-9246-46292B3E873F}"/>
                    </a:ext>
                  </a:extLst>
                </p14:cNvPr>
                <p14:cNvContentPartPr/>
                <p14:nvPr/>
              </p14:nvContentPartPr>
              <p14:xfrm>
                <a:off x="6531795" y="2858896"/>
                <a:ext cx="70200" cy="7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948D43-D1ED-4639-9246-46292B3E87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14155" y="2840896"/>
                  <a:ext cx="105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531105-7DF7-4630-87C5-7B46B0B554D0}"/>
                    </a:ext>
                  </a:extLst>
                </p14:cNvPr>
                <p14:cNvContentPartPr/>
                <p14:nvPr/>
              </p14:nvContentPartPr>
              <p14:xfrm>
                <a:off x="6622875" y="2942056"/>
                <a:ext cx="160560" cy="12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531105-7DF7-4630-87C5-7B46B0B554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04875" y="2924416"/>
                  <a:ext cx="196200" cy="16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117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4287-605B-44FF-84FB-7430F54A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primal 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27280E-0C61-490A-A01B-4E8A98705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1263"/>
                <a:ext cx="8229600" cy="3869750"/>
              </a:xfrm>
            </p:spPr>
            <p:txBody>
              <a:bodyPr>
                <a:normAutofit/>
              </a:bodyPr>
              <a:lstStyle/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sz="2000"/>
                          <m:t>minimize</m:t>
                        </m:r>
                      </m:e>
                      <m:lim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/>
                  <a:t>     subject to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/>
                  <a:t>where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/>
                  <a:t> 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27280E-0C61-490A-A01B-4E8A98705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1263"/>
                <a:ext cx="8229600" cy="38697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1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4287-605B-44FF-84FB-7430F54A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primal problem (with new notation)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27280E-0C61-490A-A01B-4E8A98705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1263"/>
                <a:ext cx="8229600" cy="3869750"/>
              </a:xfrm>
            </p:spPr>
            <p:txBody>
              <a:bodyPr>
                <a:noAutofit/>
              </a:bodyPr>
              <a:lstStyle/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sz="2000"/>
                          <m:t>minimize</m:t>
                        </m:r>
                      </m:e>
                      <m:lim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/>
                  <a:t>     subject to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/>
              </a:p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/>
                  <a:t>where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/>
                  <a:t> 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00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00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i="1"/>
                  <a:t>SVM primal problem with </a:t>
                </a:r>
                <a:r>
                  <a:rPr lang="en-US" sz="2000" b="1" i="1"/>
                  <a:t>new notation</a:t>
                </a:r>
                <a:r>
                  <a:rPr lang="en-US" sz="2000" i="1"/>
                  <a:t>:</a:t>
                </a:r>
              </a:p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sz="2000"/>
                          <m:t>minimize</m:t>
                        </m:r>
                      </m:e>
                      <m:lim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/>
                  <a:t>    subject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/>
              </a:p>
              <a:p>
                <a:pPr marL="179388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/>
                  <a:t>where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/>
                  <a:t> 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/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D27280E-0C61-490A-A01B-4E8A98705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1263"/>
                <a:ext cx="8229600" cy="3869750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417652-D8DA-48E0-AA13-CEDCDEF778B8}"/>
                  </a:ext>
                </a:extLst>
              </p14:cNvPr>
              <p14:cNvContentPartPr/>
              <p14:nvPr/>
            </p14:nvContentPartPr>
            <p14:xfrm>
              <a:off x="3278115" y="3238696"/>
              <a:ext cx="1202400" cy="2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417652-D8DA-48E0-AA13-CEDCDEF778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475" y="3221056"/>
                <a:ext cx="1238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A6F9B6-D9FF-4E8B-ABFA-6D44E6E73E18}"/>
                  </a:ext>
                </a:extLst>
              </p14:cNvPr>
              <p14:cNvContentPartPr/>
              <p14:nvPr/>
            </p14:nvContentPartPr>
            <p14:xfrm>
              <a:off x="4004595" y="3924136"/>
              <a:ext cx="423360" cy="54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A6F9B6-D9FF-4E8B-ABFA-6D44E6E73E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6955" y="3906496"/>
                <a:ext cx="4590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CA8286-1D01-4E89-9A35-C1B5B354916C}"/>
                  </a:ext>
                </a:extLst>
              </p14:cNvPr>
              <p14:cNvContentPartPr/>
              <p14:nvPr/>
            </p14:nvContentPartPr>
            <p14:xfrm>
              <a:off x="4354515" y="1874656"/>
              <a:ext cx="759600" cy="1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CA8286-1D01-4E89-9A35-C1B5B35491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6875" y="1857016"/>
                <a:ext cx="795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2D9DC5-86FA-4B72-8686-AE32FBCB6C99}"/>
                  </a:ext>
                </a:extLst>
              </p14:cNvPr>
              <p14:cNvContentPartPr/>
              <p14:nvPr/>
            </p14:nvContentPartPr>
            <p14:xfrm>
              <a:off x="7329195" y="1637056"/>
              <a:ext cx="315360" cy="30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2D9DC5-86FA-4B72-8686-AE32FBCB6C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1555" y="1619416"/>
                <a:ext cx="351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A78C8E-742E-4685-8A19-8E3D765269D1}"/>
                  </a:ext>
                </a:extLst>
              </p14:cNvPr>
              <p14:cNvContentPartPr/>
              <p14:nvPr/>
            </p14:nvContentPartPr>
            <p14:xfrm>
              <a:off x="7296075" y="2021536"/>
              <a:ext cx="326520" cy="33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A78C8E-742E-4685-8A19-8E3D765269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78075" y="2003896"/>
                <a:ext cx="3621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EC8832-EB15-4408-B12D-A9396A3E4B05}"/>
                  </a:ext>
                </a:extLst>
              </p14:cNvPr>
              <p14:cNvContentPartPr/>
              <p14:nvPr/>
            </p14:nvContentPartPr>
            <p14:xfrm>
              <a:off x="5277195" y="3673216"/>
              <a:ext cx="1712880" cy="3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EC8832-EB15-4408-B12D-A9396A3E4B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9195" y="3655216"/>
                <a:ext cx="17485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88473-FF72-4ED7-B126-5BAE98F6BDB8}"/>
              </a:ext>
            </a:extLst>
          </p:cNvPr>
          <p:cNvGrpSpPr/>
          <p:nvPr/>
        </p:nvGrpSpPr>
        <p:grpSpPr>
          <a:xfrm>
            <a:off x="4749795" y="3816856"/>
            <a:ext cx="1364040" cy="723960"/>
            <a:chOff x="4749795" y="3816856"/>
            <a:chExt cx="1364040" cy="72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EC8B9A-D6EB-409A-800B-A2DD2C22416C}"/>
                    </a:ext>
                  </a:extLst>
                </p14:cNvPr>
                <p14:cNvContentPartPr/>
                <p14:nvPr/>
              </p14:nvContentPartPr>
              <p14:xfrm>
                <a:off x="5369355" y="4105576"/>
                <a:ext cx="728280" cy="4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EC8B9A-D6EB-409A-800B-A2DD2C2241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51715" y="4087936"/>
                  <a:ext cx="763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912E9C-B820-4C46-A237-7AF6859620A4}"/>
                    </a:ext>
                  </a:extLst>
                </p14:cNvPr>
                <p14:cNvContentPartPr/>
                <p14:nvPr/>
              </p14:nvContentPartPr>
              <p14:xfrm>
                <a:off x="4794435" y="3816856"/>
                <a:ext cx="345960" cy="37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912E9C-B820-4C46-A237-7AF6859620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76795" y="3799216"/>
                  <a:ext cx="3816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E5A704-EB54-4CFB-9A05-B0A983577598}"/>
                    </a:ext>
                  </a:extLst>
                </p14:cNvPr>
                <p14:cNvContentPartPr/>
                <p14:nvPr/>
              </p14:nvContentPartPr>
              <p14:xfrm>
                <a:off x="5322915" y="4481056"/>
                <a:ext cx="790920" cy="49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E5A704-EB54-4CFB-9A05-B0A9835775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05275" y="4463416"/>
                  <a:ext cx="826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AF24EF-0722-452C-804C-8EB272E853E2}"/>
                    </a:ext>
                  </a:extLst>
                </p14:cNvPr>
                <p14:cNvContentPartPr/>
                <p14:nvPr/>
              </p14:nvContentPartPr>
              <p14:xfrm>
                <a:off x="4749795" y="4211056"/>
                <a:ext cx="368640" cy="329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AF24EF-0722-452C-804C-8EB272E853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31795" y="4193416"/>
                  <a:ext cx="40428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95EC6B-DE29-41C9-B837-4DC3B2127E03}"/>
              </a:ext>
            </a:extLst>
          </p:cNvPr>
          <p:cNvGrpSpPr/>
          <p:nvPr/>
        </p:nvGrpSpPr>
        <p:grpSpPr>
          <a:xfrm>
            <a:off x="8254395" y="2481976"/>
            <a:ext cx="615600" cy="311400"/>
            <a:chOff x="8254395" y="2481976"/>
            <a:chExt cx="6156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788B90-4EB9-4B14-9262-C2CF11397E19}"/>
                    </a:ext>
                  </a:extLst>
                </p14:cNvPr>
                <p14:cNvContentPartPr/>
                <p14:nvPr/>
              </p14:nvContentPartPr>
              <p14:xfrm>
                <a:off x="8254395" y="2524816"/>
                <a:ext cx="189360" cy="268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788B90-4EB9-4B14-9262-C2CF11397E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36395" y="2506816"/>
                  <a:ext cx="225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C7CEE5-1B8E-4616-BD56-AA3B312DE96C}"/>
                    </a:ext>
                  </a:extLst>
                </p14:cNvPr>
                <p14:cNvContentPartPr/>
                <p14:nvPr/>
              </p14:nvContentPartPr>
              <p14:xfrm>
                <a:off x="8577315" y="2533816"/>
                <a:ext cx="81720" cy="1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C7CEE5-1B8E-4616-BD56-AA3B312DE9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59675" y="2516176"/>
                  <a:ext cx="117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501109-6D38-44FC-A650-61FD2C470870}"/>
                    </a:ext>
                  </a:extLst>
                </p14:cNvPr>
                <p14:cNvContentPartPr/>
                <p14:nvPr/>
              </p14:nvContentPartPr>
              <p14:xfrm>
                <a:off x="8594595" y="2574136"/>
                <a:ext cx="128880" cy="32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501109-6D38-44FC-A650-61FD2C4708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76595" y="2556136"/>
                  <a:ext cx="16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F8EC6A-FADD-4FFB-ACA1-B9769A47BF11}"/>
                    </a:ext>
                  </a:extLst>
                </p14:cNvPr>
                <p14:cNvContentPartPr/>
                <p14:nvPr/>
              </p14:nvContentPartPr>
              <p14:xfrm>
                <a:off x="8770635" y="2481976"/>
                <a:ext cx="99360" cy="146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F8EC6A-FADD-4FFB-ACA1-B9769A47BF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52995" y="2463976"/>
                  <a:ext cx="13500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17838B-2777-4766-801D-243AB5BE3C5D}"/>
                  </a:ext>
                </a:extLst>
              </p14:cNvPr>
              <p14:cNvContentPartPr/>
              <p14:nvPr/>
            </p14:nvContentPartPr>
            <p14:xfrm>
              <a:off x="5331195" y="3265696"/>
              <a:ext cx="1610280" cy="69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17838B-2777-4766-801D-243AB5BE3C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13195" y="3247696"/>
                <a:ext cx="164592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A825789-B62E-44E5-B384-B178490EF292}"/>
              </a:ext>
            </a:extLst>
          </p:cNvPr>
          <p:cNvGrpSpPr/>
          <p:nvPr/>
        </p:nvGrpSpPr>
        <p:grpSpPr>
          <a:xfrm>
            <a:off x="8304435" y="2954656"/>
            <a:ext cx="596520" cy="300960"/>
            <a:chOff x="8304435" y="2954656"/>
            <a:chExt cx="59652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A35A67-8140-425E-BAE3-3C1B5AE66CB5}"/>
                    </a:ext>
                  </a:extLst>
                </p14:cNvPr>
                <p14:cNvContentPartPr/>
                <p14:nvPr/>
              </p14:nvContentPartPr>
              <p14:xfrm>
                <a:off x="8304435" y="3010456"/>
                <a:ext cx="209160" cy="245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A35A67-8140-425E-BAE3-3C1B5AE66C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86435" y="2992456"/>
                  <a:ext cx="244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3968A6-A40B-4E94-9A74-F3AF0499FCEC}"/>
                    </a:ext>
                  </a:extLst>
                </p14:cNvPr>
                <p14:cNvContentPartPr/>
                <p14:nvPr/>
              </p14:nvContentPartPr>
              <p14:xfrm>
                <a:off x="8603955" y="3010816"/>
                <a:ext cx="101520" cy="20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3968A6-A40B-4E94-9A74-F3AF0499FC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86315" y="2992816"/>
                  <a:ext cx="137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9C8D69-1F42-4BF4-95A2-247362481BD0}"/>
                    </a:ext>
                  </a:extLst>
                </p14:cNvPr>
                <p14:cNvContentPartPr/>
                <p14:nvPr/>
              </p14:nvContentPartPr>
              <p14:xfrm>
                <a:off x="8620515" y="3073456"/>
                <a:ext cx="11664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9C8D69-1F42-4BF4-95A2-247362481B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02515" y="3055456"/>
                  <a:ext cx="15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F24F971-7E64-4F6F-8041-F68BA01FCDF8}"/>
                    </a:ext>
                  </a:extLst>
                </p14:cNvPr>
                <p14:cNvContentPartPr/>
                <p14:nvPr/>
              </p14:nvContentPartPr>
              <p14:xfrm>
                <a:off x="8834355" y="2954656"/>
                <a:ext cx="66600" cy="19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F24F971-7E64-4F6F-8041-F68BA01FCDF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16355" y="2937016"/>
                  <a:ext cx="1022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075711-FE6B-4230-AE59-641D5A19AD93}"/>
                  </a:ext>
                </a:extLst>
              </p14:cNvPr>
              <p14:cNvContentPartPr/>
              <p14:nvPr/>
            </p14:nvContentPartPr>
            <p14:xfrm>
              <a:off x="7143795" y="1230256"/>
              <a:ext cx="275400" cy="431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075711-FE6B-4230-AE59-641D5A19AD9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26155" y="1212616"/>
                <a:ext cx="311040" cy="46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3DF13BB-AF73-406B-AC03-66A069F55096}"/>
              </a:ext>
            </a:extLst>
          </p:cNvPr>
          <p:cNvGrpSpPr/>
          <p:nvPr/>
        </p:nvGrpSpPr>
        <p:grpSpPr>
          <a:xfrm>
            <a:off x="6076755" y="2199376"/>
            <a:ext cx="1660320" cy="415440"/>
            <a:chOff x="6076755" y="2199376"/>
            <a:chExt cx="166032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B377870-FB6F-45AD-B2F3-CFF466204078}"/>
                    </a:ext>
                  </a:extLst>
                </p14:cNvPr>
                <p14:cNvContentPartPr/>
                <p14:nvPr/>
              </p14:nvContentPartPr>
              <p14:xfrm>
                <a:off x="6715755" y="2305216"/>
                <a:ext cx="95400" cy="13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B377870-FB6F-45AD-B2F3-CFF4662040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8115" y="2287216"/>
                  <a:ext cx="131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BA01E1-66A7-4582-A257-16A88F38023B}"/>
                    </a:ext>
                  </a:extLst>
                </p14:cNvPr>
                <p14:cNvContentPartPr/>
                <p14:nvPr/>
              </p14:nvContentPartPr>
              <p14:xfrm>
                <a:off x="6076755" y="2199376"/>
                <a:ext cx="139320" cy="23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BA01E1-66A7-4582-A257-16A88F38023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59115" y="2181376"/>
                  <a:ext cx="174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6FE009-8E8B-416B-8B43-752BAC2C5DDA}"/>
                    </a:ext>
                  </a:extLst>
                </p14:cNvPr>
                <p14:cNvContentPartPr/>
                <p14:nvPr/>
              </p14:nvContentPartPr>
              <p14:xfrm>
                <a:off x="6441795" y="2410336"/>
                <a:ext cx="130320" cy="1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6FE009-8E8B-416B-8B43-752BAC2C5DD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23795" y="2392696"/>
                  <a:ext cx="165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725F0AD-7459-49AB-93C9-B69F8C705E20}"/>
                    </a:ext>
                  </a:extLst>
                </p14:cNvPr>
                <p14:cNvContentPartPr/>
                <p14:nvPr/>
              </p14:nvContentPartPr>
              <p14:xfrm>
                <a:off x="7194195" y="2281096"/>
                <a:ext cx="128520" cy="25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725F0AD-7459-49AB-93C9-B69F8C705E2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76195" y="2263456"/>
                  <a:ext cx="1641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EAB9BF-0DCF-4FCF-B4B2-723AFE1E315E}"/>
                    </a:ext>
                  </a:extLst>
                </p14:cNvPr>
                <p14:cNvContentPartPr/>
                <p14:nvPr/>
              </p14:nvContentPartPr>
              <p14:xfrm>
                <a:off x="7188075" y="2476216"/>
                <a:ext cx="73440" cy="111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EAB9BF-0DCF-4FCF-B4B2-723AFE1E31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70075" y="2458216"/>
                  <a:ext cx="109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EAB762F-CD2A-4292-BB9D-C41408437871}"/>
                    </a:ext>
                  </a:extLst>
                </p14:cNvPr>
                <p14:cNvContentPartPr/>
                <p14:nvPr/>
              </p14:nvContentPartPr>
              <p14:xfrm>
                <a:off x="7598475" y="2276776"/>
                <a:ext cx="138600" cy="21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EAB762F-CD2A-4292-BB9D-C414084378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0835" y="2259136"/>
                  <a:ext cx="174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95B450-1B53-4FFE-B578-5639182FE386}"/>
                    </a:ext>
                  </a:extLst>
                </p14:cNvPr>
                <p14:cNvContentPartPr/>
                <p14:nvPr/>
              </p14:nvContentPartPr>
              <p14:xfrm>
                <a:off x="6877755" y="2366776"/>
                <a:ext cx="3600" cy="117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95B450-1B53-4FFE-B578-5639182FE3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59755" y="2348776"/>
                  <a:ext cx="3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7865EF-8F0E-416D-A513-37D8674EF084}"/>
                    </a:ext>
                  </a:extLst>
                </p14:cNvPr>
                <p14:cNvContentPartPr/>
                <p14:nvPr/>
              </p14:nvContentPartPr>
              <p14:xfrm>
                <a:off x="6848955" y="2412856"/>
                <a:ext cx="85680" cy="9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7865EF-8F0E-416D-A513-37D8674EF08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31315" y="2394856"/>
                  <a:ext cx="12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2F8CD0-CC0C-4C96-A9C0-AEDD6C4C635B}"/>
                    </a:ext>
                  </a:extLst>
                </p14:cNvPr>
                <p14:cNvContentPartPr/>
                <p14:nvPr/>
              </p14:nvContentPartPr>
              <p14:xfrm>
                <a:off x="6997995" y="2353816"/>
                <a:ext cx="96840" cy="136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2F8CD0-CC0C-4C96-A9C0-AEDD6C4C63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80355" y="2335816"/>
                  <a:ext cx="132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6B5D42-495E-4A3E-BAE3-DCB418545433}"/>
                    </a:ext>
                  </a:extLst>
                </p14:cNvPr>
                <p14:cNvContentPartPr/>
                <p14:nvPr/>
              </p14:nvContentPartPr>
              <p14:xfrm>
                <a:off x="6403995" y="2532736"/>
                <a:ext cx="708480" cy="82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56B5D42-495E-4A3E-BAE3-DCB4185454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86355" y="2515096"/>
                  <a:ext cx="74412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F4C18B-7EC6-43E5-9F4D-8953E2946B65}"/>
                  </a:ext>
                </a:extLst>
              </p14:cNvPr>
              <p14:cNvContentPartPr/>
              <p14:nvPr/>
            </p14:nvContentPartPr>
            <p14:xfrm>
              <a:off x="5547915" y="1642816"/>
              <a:ext cx="1122120" cy="36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F4C18B-7EC6-43E5-9F4D-8953E2946B6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29915" y="1624816"/>
                <a:ext cx="1157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75817-58E7-408F-AA06-1CEF88FAF866}"/>
                  </a:ext>
                </a:extLst>
              </p14:cNvPr>
              <p14:cNvContentPartPr/>
              <p14:nvPr/>
            </p14:nvContentPartPr>
            <p14:xfrm>
              <a:off x="5570235" y="2038816"/>
              <a:ext cx="1054800" cy="42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75817-58E7-408F-AA06-1CEF88FAF86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52595" y="2021176"/>
                <a:ext cx="1090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2183077-E24A-4D7F-9C88-8D2FC102EBBB}"/>
                  </a:ext>
                </a:extLst>
              </p14:cNvPr>
              <p14:cNvContentPartPr/>
              <p14:nvPr/>
            </p14:nvContentPartPr>
            <p14:xfrm>
              <a:off x="5990715" y="2798056"/>
              <a:ext cx="181800" cy="238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2183077-E24A-4D7F-9C88-8D2FC102EB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72715" y="2780416"/>
                <a:ext cx="2174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22F9F3-B38C-44A7-94D5-143AC9E34191}"/>
                  </a:ext>
                </a:extLst>
              </p14:cNvPr>
              <p14:cNvContentPartPr/>
              <p14:nvPr/>
            </p14:nvContentPartPr>
            <p14:xfrm>
              <a:off x="6476715" y="2837656"/>
              <a:ext cx="7920" cy="160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22F9F3-B38C-44A7-94D5-143AC9E341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58715" y="2820016"/>
                <a:ext cx="435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65B451B-35FE-449A-8748-F1B399C2DF7C}"/>
                  </a:ext>
                </a:extLst>
              </p14:cNvPr>
              <p14:cNvContentPartPr/>
              <p14:nvPr/>
            </p14:nvContentPartPr>
            <p14:xfrm>
              <a:off x="6435675" y="2903176"/>
              <a:ext cx="147960" cy="16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65B451B-35FE-449A-8748-F1B399C2DF7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417675" y="2885176"/>
                <a:ext cx="183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355FFB6-FBB8-4BEB-B7D1-2BFE8C4D6211}"/>
                  </a:ext>
                </a:extLst>
              </p14:cNvPr>
              <p14:cNvContentPartPr/>
              <p14:nvPr/>
            </p14:nvContentPartPr>
            <p14:xfrm>
              <a:off x="6735195" y="2853496"/>
              <a:ext cx="120240" cy="169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355FFB6-FBB8-4BEB-B7D1-2BFE8C4D621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17555" y="2835496"/>
                <a:ext cx="155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594899B-4E42-4804-82FE-A2269856A36E}"/>
                  </a:ext>
                </a:extLst>
              </p14:cNvPr>
              <p14:cNvContentPartPr/>
              <p14:nvPr/>
            </p14:nvContentPartPr>
            <p14:xfrm>
              <a:off x="7123635" y="2791216"/>
              <a:ext cx="80640" cy="240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594899B-4E42-4804-82FE-A2269856A36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105995" y="2773216"/>
                <a:ext cx="1162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F53CC8A-F6FB-4E07-88C2-E802D5F9CA49}"/>
                  </a:ext>
                </a:extLst>
              </p14:cNvPr>
              <p14:cNvContentPartPr/>
              <p14:nvPr/>
            </p14:nvContentPartPr>
            <p14:xfrm>
              <a:off x="7261155" y="2964016"/>
              <a:ext cx="50400" cy="143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F53CC8A-F6FB-4E07-88C2-E802D5F9CA4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43155" y="2946016"/>
                <a:ext cx="86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87B7AA8-F0F9-4822-9D34-229291E63E4E}"/>
                  </a:ext>
                </a:extLst>
              </p14:cNvPr>
              <p14:cNvContentPartPr/>
              <p14:nvPr/>
            </p14:nvContentPartPr>
            <p14:xfrm>
              <a:off x="6878475" y="2938096"/>
              <a:ext cx="109440" cy="2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87B7AA8-F0F9-4822-9D34-229291E63E4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60835" y="2920096"/>
                <a:ext cx="145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6D1361D-D415-403C-B16B-2F3912F1881C}"/>
                  </a:ext>
                </a:extLst>
              </p14:cNvPr>
              <p14:cNvContentPartPr/>
              <p14:nvPr/>
            </p14:nvContentPartPr>
            <p14:xfrm>
              <a:off x="7018515" y="2853856"/>
              <a:ext cx="59040" cy="1270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6D1361D-D415-403C-B16B-2F3912F1881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00515" y="2835856"/>
                <a:ext cx="94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50E46C9-CE16-4D03-8A41-75816EF73247}"/>
                  </a:ext>
                </a:extLst>
              </p14:cNvPr>
              <p14:cNvContentPartPr/>
              <p14:nvPr/>
            </p14:nvContentPartPr>
            <p14:xfrm>
              <a:off x="7485795" y="2890216"/>
              <a:ext cx="136080" cy="146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50E46C9-CE16-4D03-8A41-75816EF7324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468155" y="2872216"/>
                <a:ext cx="171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D76821F-B5B2-4376-BAB7-47400ABDC300}"/>
                  </a:ext>
                </a:extLst>
              </p14:cNvPr>
              <p14:cNvContentPartPr/>
              <p14:nvPr/>
            </p14:nvContentPartPr>
            <p14:xfrm>
              <a:off x="6669315" y="3104056"/>
              <a:ext cx="419400" cy="69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D76821F-B5B2-4376-BAB7-47400ABDC30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51315" y="3086416"/>
                <a:ext cx="45504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EC9983C-F121-46B8-8BF1-5D454CB46E26}"/>
              </a:ext>
            </a:extLst>
          </p:cNvPr>
          <p:cNvGrpSpPr/>
          <p:nvPr/>
        </p:nvGrpSpPr>
        <p:grpSpPr>
          <a:xfrm>
            <a:off x="5060475" y="2293336"/>
            <a:ext cx="854640" cy="1019160"/>
            <a:chOff x="5060475" y="2293336"/>
            <a:chExt cx="854640" cy="10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8E396C-FA59-4491-9A5E-4CA2FA7614FA}"/>
                    </a:ext>
                  </a:extLst>
                </p14:cNvPr>
                <p14:cNvContentPartPr/>
                <p14:nvPr/>
              </p14:nvContentPartPr>
              <p14:xfrm>
                <a:off x="5388435" y="2849536"/>
                <a:ext cx="233280" cy="46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8E396C-FA59-4491-9A5E-4CA2FA7614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370795" y="2831536"/>
                  <a:ext cx="268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2D2704-0E3D-4E8B-B842-771860DBE320}"/>
                    </a:ext>
                  </a:extLst>
                </p14:cNvPr>
                <p14:cNvContentPartPr/>
                <p14:nvPr/>
              </p14:nvContentPartPr>
              <p14:xfrm>
                <a:off x="5533515" y="2818216"/>
                <a:ext cx="142560" cy="146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2D2704-0E3D-4E8B-B842-771860DBE32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15515" y="2800216"/>
                  <a:ext cx="178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701FC6A-D943-49D9-AA40-4B6E34990423}"/>
                    </a:ext>
                  </a:extLst>
                </p14:cNvPr>
                <p14:cNvContentPartPr/>
                <p14:nvPr/>
              </p14:nvContentPartPr>
              <p14:xfrm>
                <a:off x="5779035" y="2293336"/>
                <a:ext cx="136080" cy="786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701FC6A-D943-49D9-AA40-4B6E3499042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61035" y="2275696"/>
                  <a:ext cx="17172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BFCAB05-2004-450F-82E9-F0BC08895A86}"/>
                    </a:ext>
                  </a:extLst>
                </p14:cNvPr>
                <p14:cNvContentPartPr/>
                <p14:nvPr/>
              </p14:nvContentPartPr>
              <p14:xfrm>
                <a:off x="5251995" y="2621296"/>
                <a:ext cx="221760" cy="26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BFCAB05-2004-450F-82E9-F0BC08895A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33995" y="2603656"/>
                  <a:ext cx="257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CAC678-3220-4DEC-9418-00D4F641B3FE}"/>
                    </a:ext>
                  </a:extLst>
                </p14:cNvPr>
                <p14:cNvContentPartPr/>
                <p14:nvPr/>
              </p14:nvContentPartPr>
              <p14:xfrm>
                <a:off x="5321475" y="2704456"/>
                <a:ext cx="172440" cy="41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CAC678-3220-4DEC-9418-00D4F641B3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03835" y="2686456"/>
                  <a:ext cx="208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1D526B-BBF8-40AE-883F-C44E6EA56FED}"/>
                    </a:ext>
                  </a:extLst>
                </p14:cNvPr>
                <p14:cNvContentPartPr/>
                <p14:nvPr/>
              </p14:nvContentPartPr>
              <p14:xfrm>
                <a:off x="5507595" y="2565856"/>
                <a:ext cx="70200" cy="210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1D526B-BBF8-40AE-883F-C44E6EA56F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89595" y="2548216"/>
                  <a:ext cx="105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BC2F0C-FBFD-4518-AC6E-DB800AC59B0D}"/>
                    </a:ext>
                  </a:extLst>
                </p14:cNvPr>
                <p14:cNvContentPartPr/>
                <p14:nvPr/>
              </p14:nvContentPartPr>
              <p14:xfrm>
                <a:off x="5060475" y="2561536"/>
                <a:ext cx="194400" cy="313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BC2F0C-FBFD-4518-AC6E-DB800AC59B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42835" y="2543896"/>
                  <a:ext cx="23004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5B321C-AF00-4DB0-993C-3D0232374E71}"/>
                  </a:ext>
                </a:extLst>
              </p14:cNvPr>
              <p14:cNvContentPartPr/>
              <p14:nvPr/>
            </p14:nvContentPartPr>
            <p14:xfrm>
              <a:off x="1765755" y="1327096"/>
              <a:ext cx="180360" cy="7326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5B321C-AF00-4DB0-993C-3D0232374E7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47755" y="1309456"/>
                <a:ext cx="21600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C057B7C-B123-4CB8-9F27-562EC5015B88}"/>
                  </a:ext>
                </a:extLst>
              </p14:cNvPr>
              <p14:cNvContentPartPr/>
              <p14:nvPr/>
            </p14:nvContentPartPr>
            <p14:xfrm>
              <a:off x="3904875" y="1361296"/>
              <a:ext cx="116640" cy="627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C057B7C-B123-4CB8-9F27-562EC5015B8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87235" y="1343296"/>
                <a:ext cx="1522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9E43216-CA7F-4C4E-8C17-FCD47FEA5E42}"/>
                  </a:ext>
                </a:extLst>
              </p14:cNvPr>
              <p14:cNvContentPartPr/>
              <p14:nvPr/>
            </p14:nvContentPartPr>
            <p14:xfrm>
              <a:off x="883755" y="1719856"/>
              <a:ext cx="687960" cy="3013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9E43216-CA7F-4C4E-8C17-FCD47FEA5E4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65755" y="1702216"/>
                <a:ext cx="723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5841C0-D70C-4EC2-B25F-453B4C465371}"/>
                  </a:ext>
                </a:extLst>
              </p14:cNvPr>
              <p14:cNvContentPartPr/>
              <p14:nvPr/>
            </p14:nvContentPartPr>
            <p14:xfrm>
              <a:off x="930555" y="3558376"/>
              <a:ext cx="594000" cy="295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5841C0-D70C-4EC2-B25F-453B4C46537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12915" y="3540376"/>
                <a:ext cx="6296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2AC9BF7-F048-4613-B8D5-13C55137CB83}"/>
                  </a:ext>
                </a:extLst>
              </p14:cNvPr>
              <p14:cNvContentPartPr/>
              <p14:nvPr/>
            </p14:nvContentPartPr>
            <p14:xfrm>
              <a:off x="3587715" y="1846936"/>
              <a:ext cx="75600" cy="79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2AC9BF7-F048-4613-B8D5-13C55137CB8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570075" y="1829296"/>
                <a:ext cx="11124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95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EBBE-0F88-4ACD-82D9-1B95EBE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3E26E-0F7F-4532-B373-91CF52E590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/>
                          <m:t>minimize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lim>
                    </m:limLow>
                  </m:oMath>
                </a14:m>
                <a:r>
                  <a:rPr lang="en-US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/>
                  <a:t>        </a:t>
                </a:r>
              </a:p>
              <a:p>
                <a:r>
                  <a:rPr lang="en-US"/>
                  <a:t>					                   subject to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  </a:t>
                </a:r>
              </a:p>
              <a:p>
                <a:r>
                  <a:rPr lang="en-US"/>
                  <a:t>where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>
                    <a:sym typeface="Wingdings" panose="05000000000000000000" pitchFamily="2" charset="2"/>
                  </a:rPr>
                  <a:t> </a:t>
                </a:r>
                <a:r>
                  <a:rPr lang="en-US" strike="sngStrike">
                    <a:sym typeface="Wingdings" panose="05000000000000000000" pitchFamily="2" charset="2"/>
                  </a:rPr>
                  <a:t> </a:t>
                </a:r>
                <a:endParaRPr lang="en-US" strike="sngStrike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3E26E-0F7F-4532-B373-91CF52E59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F33BB-21C8-4C35-800A-BC92248D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2C343A-E98F-42CA-9CEE-EEC991770435}"/>
                  </a:ext>
                </a:extLst>
              </p14:cNvPr>
              <p14:cNvContentPartPr/>
              <p14:nvPr/>
            </p14:nvContentPartPr>
            <p14:xfrm>
              <a:off x="912555" y="1549936"/>
              <a:ext cx="331200" cy="36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2C343A-E98F-42CA-9CEE-EEC9917704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915" y="1532296"/>
                <a:ext cx="366840" cy="40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BAA7FE3-400E-4BBC-A585-1D5255B7AF2A}"/>
              </a:ext>
            </a:extLst>
          </p:cNvPr>
          <p:cNvGrpSpPr/>
          <p:nvPr/>
        </p:nvGrpSpPr>
        <p:grpSpPr>
          <a:xfrm>
            <a:off x="3212235" y="1661176"/>
            <a:ext cx="2125440" cy="68760"/>
            <a:chOff x="3212235" y="1661176"/>
            <a:chExt cx="2125440" cy="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7070EC-F52F-4BB6-83C5-E17C38855BBE}"/>
                    </a:ext>
                  </a:extLst>
                </p14:cNvPr>
                <p14:cNvContentPartPr/>
                <p14:nvPr/>
              </p14:nvContentPartPr>
              <p14:xfrm>
                <a:off x="3212235" y="1675216"/>
                <a:ext cx="210600" cy="3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7070EC-F52F-4BB6-83C5-E17C38855B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4595" y="1657576"/>
                  <a:ext cx="246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0461A8-7320-42F7-B0D0-31FCCCA8E3AD}"/>
                    </a:ext>
                  </a:extLst>
                </p14:cNvPr>
                <p14:cNvContentPartPr/>
                <p14:nvPr/>
              </p14:nvContentPartPr>
              <p14:xfrm>
                <a:off x="3642435" y="1661176"/>
                <a:ext cx="218880" cy="3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0461A8-7320-42F7-B0D0-31FCCCA8E3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4795" y="1643536"/>
                  <a:ext cx="254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3B9190-8076-4507-AFD1-74883087D712}"/>
                    </a:ext>
                  </a:extLst>
                </p14:cNvPr>
                <p14:cNvContentPartPr/>
                <p14:nvPr/>
              </p14:nvContentPartPr>
              <p14:xfrm>
                <a:off x="4071195" y="1695016"/>
                <a:ext cx="519480" cy="3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3B9190-8076-4507-AFD1-74883087D7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53555" y="1677376"/>
                  <a:ext cx="555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885B85-260F-41E4-9A2A-CE1AAC7BE4B2}"/>
                    </a:ext>
                  </a:extLst>
                </p14:cNvPr>
                <p14:cNvContentPartPr/>
                <p14:nvPr/>
              </p14:nvContentPartPr>
              <p14:xfrm>
                <a:off x="4744035" y="1708696"/>
                <a:ext cx="593640" cy="2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885B85-260F-41E4-9A2A-CE1AAC7BE4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6035" y="1690696"/>
                  <a:ext cx="62928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CD6A2E-9AED-4168-9004-9BD7D96007A6}"/>
                  </a:ext>
                </a:extLst>
              </p14:cNvPr>
              <p14:cNvContentPartPr/>
              <p14:nvPr/>
            </p14:nvContentPartPr>
            <p14:xfrm>
              <a:off x="1780515" y="1284256"/>
              <a:ext cx="96480" cy="56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CD6A2E-9AED-4168-9004-9BD7D96007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62875" y="1266256"/>
                <a:ext cx="1321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AA5600-ECA7-4B6B-A6B2-37CF39EA556E}"/>
                  </a:ext>
                </a:extLst>
              </p14:cNvPr>
              <p14:cNvContentPartPr/>
              <p14:nvPr/>
            </p14:nvContentPartPr>
            <p14:xfrm>
              <a:off x="7139115" y="1269136"/>
              <a:ext cx="86760" cy="502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AA5600-ECA7-4B6B-A6B2-37CF39EA55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21115" y="1251136"/>
                <a:ext cx="1224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75CC79-66C9-4FFF-ABA9-2C9198FFFF19}"/>
                  </a:ext>
                </a:extLst>
              </p14:cNvPr>
              <p14:cNvContentPartPr/>
              <p14:nvPr/>
            </p14:nvContentPartPr>
            <p14:xfrm>
              <a:off x="7585515" y="2284336"/>
              <a:ext cx="932400" cy="33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75CC79-66C9-4FFF-ABA9-2C9198FFFF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67875" y="2266336"/>
                <a:ext cx="9680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BE9FCE-8DDE-45E6-81E8-19170BF3F519}"/>
                  </a:ext>
                </a:extLst>
              </p14:cNvPr>
              <p14:cNvContentPartPr/>
              <p14:nvPr/>
            </p14:nvContentPartPr>
            <p14:xfrm>
              <a:off x="1638675" y="3312496"/>
              <a:ext cx="2135880" cy="177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BE9FCE-8DDE-45E6-81E8-19170BF3F51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21035" y="3294856"/>
                <a:ext cx="217152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E929965-CFBD-43D2-96BF-8F78C5414935}"/>
              </a:ext>
            </a:extLst>
          </p:cNvPr>
          <p:cNvGrpSpPr/>
          <p:nvPr/>
        </p:nvGrpSpPr>
        <p:grpSpPr>
          <a:xfrm>
            <a:off x="1648395" y="3800296"/>
            <a:ext cx="1128600" cy="482760"/>
            <a:chOff x="1648395" y="3800296"/>
            <a:chExt cx="112860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AD5A4A-5AE2-4545-AF78-D7BCC96D4818}"/>
                    </a:ext>
                  </a:extLst>
                </p14:cNvPr>
                <p14:cNvContentPartPr/>
                <p14:nvPr/>
              </p14:nvContentPartPr>
              <p14:xfrm>
                <a:off x="1648395" y="3800296"/>
                <a:ext cx="375480" cy="482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AD5A4A-5AE2-4545-AF78-D7BCC96D48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30395" y="3782656"/>
                  <a:ext cx="411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448662-0FEC-4620-B0C1-373674528CA2}"/>
                    </a:ext>
                  </a:extLst>
                </p14:cNvPr>
                <p14:cNvContentPartPr/>
                <p14:nvPr/>
              </p14:nvContentPartPr>
              <p14:xfrm>
                <a:off x="2008395" y="3885976"/>
                <a:ext cx="226440" cy="313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448662-0FEC-4620-B0C1-373674528C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90755" y="3867976"/>
                  <a:ext cx="262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779270-A1E2-41A8-9539-1F0A9580AAF6}"/>
                    </a:ext>
                  </a:extLst>
                </p14:cNvPr>
                <p14:cNvContentPartPr/>
                <p14:nvPr/>
              </p14:nvContentPartPr>
              <p14:xfrm>
                <a:off x="2196315" y="4038976"/>
                <a:ext cx="112320" cy="2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779270-A1E2-41A8-9539-1F0A9580AAF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78675" y="4021336"/>
                  <a:ext cx="147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428BD3-0CE4-4392-969C-C0E368EB9813}"/>
                    </a:ext>
                  </a:extLst>
                </p14:cNvPr>
                <p14:cNvContentPartPr/>
                <p14:nvPr/>
              </p14:nvContentPartPr>
              <p14:xfrm>
                <a:off x="2367675" y="3982096"/>
                <a:ext cx="88560" cy="17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428BD3-0CE4-4392-969C-C0E368EB98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50035" y="3964096"/>
                  <a:ext cx="124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78682B-6693-4E07-B3F4-6CC201353F4C}"/>
                    </a:ext>
                  </a:extLst>
                </p14:cNvPr>
                <p14:cNvContentPartPr/>
                <p14:nvPr/>
              </p14:nvContentPartPr>
              <p14:xfrm>
                <a:off x="2574315" y="4026016"/>
                <a:ext cx="202680" cy="13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78682B-6693-4E07-B3F4-6CC201353F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56675" y="4008376"/>
                  <a:ext cx="2383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F568D4-E2EF-4F4E-9D15-8C786A965D8D}"/>
              </a:ext>
            </a:extLst>
          </p:cNvPr>
          <p:cNvGrpSpPr/>
          <p:nvPr/>
        </p:nvGrpSpPr>
        <p:grpSpPr>
          <a:xfrm>
            <a:off x="3328875" y="4011256"/>
            <a:ext cx="1201680" cy="299520"/>
            <a:chOff x="3328875" y="4011256"/>
            <a:chExt cx="120168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8B998C-356A-4F96-8853-B82D5455A8AD}"/>
                    </a:ext>
                  </a:extLst>
                </p14:cNvPr>
                <p14:cNvContentPartPr/>
                <p14:nvPr/>
              </p14:nvContentPartPr>
              <p14:xfrm>
                <a:off x="3328875" y="4029256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8B998C-356A-4F96-8853-B82D5455A8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10875" y="4011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08305F-EE61-4155-A33E-EB3E95CBD012}"/>
                    </a:ext>
                  </a:extLst>
                </p14:cNvPr>
                <p14:cNvContentPartPr/>
                <p14:nvPr/>
              </p14:nvContentPartPr>
              <p14:xfrm>
                <a:off x="3330675" y="4122496"/>
                <a:ext cx="3600" cy="50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08305F-EE61-4155-A33E-EB3E95CBD0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13035" y="4104856"/>
                  <a:ext cx="39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5A7C37-97BA-411F-9C08-43366DE82340}"/>
                    </a:ext>
                  </a:extLst>
                </p14:cNvPr>
                <p14:cNvContentPartPr/>
                <p14:nvPr/>
              </p14:nvContentPartPr>
              <p14:xfrm>
                <a:off x="3350115" y="4037896"/>
                <a:ext cx="16920" cy="272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5A7C37-97BA-411F-9C08-43366DE823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32115" y="4019896"/>
                  <a:ext cx="52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3D3343-9777-4686-A393-BA647FEFC40A}"/>
                    </a:ext>
                  </a:extLst>
                </p14:cNvPr>
                <p14:cNvContentPartPr/>
                <p14:nvPr/>
              </p14:nvContentPartPr>
              <p14:xfrm>
                <a:off x="3724155" y="4011256"/>
                <a:ext cx="76320" cy="167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3D3343-9777-4686-A393-BA647FEFC4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06515" y="3993616"/>
                  <a:ext cx="111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22953D-EE4F-4FCC-9721-6B4C093F5DEB}"/>
                    </a:ext>
                  </a:extLst>
                </p14:cNvPr>
                <p14:cNvContentPartPr/>
                <p14:nvPr/>
              </p14:nvContentPartPr>
              <p14:xfrm>
                <a:off x="3852315" y="4035736"/>
                <a:ext cx="678240" cy="144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22953D-EE4F-4FCC-9721-6B4C093F5DE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4315" y="4018096"/>
                  <a:ext cx="713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C535D6-06CA-47F4-A455-FCDAEB0CC350}"/>
              </a:ext>
            </a:extLst>
          </p:cNvPr>
          <p:cNvGrpSpPr/>
          <p:nvPr/>
        </p:nvGrpSpPr>
        <p:grpSpPr>
          <a:xfrm>
            <a:off x="4951035" y="3855016"/>
            <a:ext cx="1370880" cy="397800"/>
            <a:chOff x="4951035" y="3855016"/>
            <a:chExt cx="137088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F547CE-DCA8-40F7-BC87-145931A8FCA2}"/>
                    </a:ext>
                  </a:extLst>
                </p14:cNvPr>
                <p14:cNvContentPartPr/>
                <p14:nvPr/>
              </p14:nvContentPartPr>
              <p14:xfrm>
                <a:off x="4951035" y="4015576"/>
                <a:ext cx="61560" cy="191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F547CE-DCA8-40F7-BC87-145931A8FC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33035" y="3997936"/>
                  <a:ext cx="97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E24D25-8F20-4745-96F9-9DF331D2FA44}"/>
                    </a:ext>
                  </a:extLst>
                </p14:cNvPr>
                <p14:cNvContentPartPr/>
                <p14:nvPr/>
              </p14:nvContentPartPr>
              <p14:xfrm>
                <a:off x="5038515" y="4118536"/>
                <a:ext cx="124200" cy="47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E24D25-8F20-4745-96F9-9DF331D2FA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20875" y="4100896"/>
                  <a:ext cx="159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BEF792-8F6A-4558-A3B9-D4A2D49262E4}"/>
                    </a:ext>
                  </a:extLst>
                </p14:cNvPr>
                <p14:cNvContentPartPr/>
                <p14:nvPr/>
              </p14:nvContentPartPr>
              <p14:xfrm>
                <a:off x="5338755" y="3855016"/>
                <a:ext cx="587520" cy="330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BEF792-8F6A-4558-A3B9-D4A2D49262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20755" y="3837016"/>
                  <a:ext cx="623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6EBDC7-F7D1-4E4B-8601-A4AE1B8153AD}"/>
                    </a:ext>
                  </a:extLst>
                </p14:cNvPr>
                <p14:cNvContentPartPr/>
                <p14:nvPr/>
              </p14:nvContentPartPr>
              <p14:xfrm>
                <a:off x="5964075" y="4038976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6EBDC7-F7D1-4E4B-8601-A4AE1B8153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6075" y="40213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A12D04-2992-4551-BA7B-8410836AF70E}"/>
                    </a:ext>
                  </a:extLst>
                </p14:cNvPr>
                <p14:cNvContentPartPr/>
                <p14:nvPr/>
              </p14:nvContentPartPr>
              <p14:xfrm>
                <a:off x="6045435" y="4138336"/>
                <a:ext cx="276480" cy="11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A12D04-2992-4551-BA7B-8410836AF7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7435" y="4120336"/>
                  <a:ext cx="3121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5256F4-61A3-4A0E-A604-AA13AD9DFA93}"/>
              </a:ext>
            </a:extLst>
          </p:cNvPr>
          <p:cNvGrpSpPr/>
          <p:nvPr/>
        </p:nvGrpSpPr>
        <p:grpSpPr>
          <a:xfrm>
            <a:off x="4710555" y="1128736"/>
            <a:ext cx="901080" cy="676080"/>
            <a:chOff x="4710555" y="1128736"/>
            <a:chExt cx="901080" cy="6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1CA7D5-0248-481B-B1E3-A3AE0097BE20}"/>
                    </a:ext>
                  </a:extLst>
                </p14:cNvPr>
                <p14:cNvContentPartPr/>
                <p14:nvPr/>
              </p14:nvContentPartPr>
              <p14:xfrm>
                <a:off x="5373675" y="1218376"/>
                <a:ext cx="7200" cy="20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1CA7D5-0248-481B-B1E3-A3AE0097BE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5675" y="1200736"/>
                  <a:ext cx="42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33D996-1033-4C33-ADA2-D4C37361E398}"/>
                    </a:ext>
                  </a:extLst>
                </p14:cNvPr>
                <p14:cNvContentPartPr/>
                <p14:nvPr/>
              </p14:nvContentPartPr>
              <p14:xfrm>
                <a:off x="4710555" y="1128736"/>
                <a:ext cx="901080" cy="676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33D996-1033-4C33-ADA2-D4C37361E3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92915" y="1111096"/>
                  <a:ext cx="936720" cy="71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C371B6-F060-483A-8569-235A4C02E9C5}"/>
              </a:ext>
            </a:extLst>
          </p:cNvPr>
          <p:cNvGrpSpPr/>
          <p:nvPr/>
        </p:nvGrpSpPr>
        <p:grpSpPr>
          <a:xfrm>
            <a:off x="3854835" y="1662976"/>
            <a:ext cx="4219200" cy="1170360"/>
            <a:chOff x="3854835" y="1662976"/>
            <a:chExt cx="4219200" cy="11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ED7315-74FE-4980-9C1E-BD7408C9B884}"/>
                    </a:ext>
                  </a:extLst>
                </p14:cNvPr>
                <p14:cNvContentPartPr/>
                <p14:nvPr/>
              </p14:nvContentPartPr>
              <p14:xfrm>
                <a:off x="4922235" y="1857376"/>
                <a:ext cx="87480" cy="185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ED7315-74FE-4980-9C1E-BD7408C9B8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4595" y="1839736"/>
                  <a:ext cx="123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FA30BC-43D6-4C65-9846-CCF84C493BD7}"/>
                    </a:ext>
                  </a:extLst>
                </p14:cNvPr>
                <p14:cNvContentPartPr/>
                <p14:nvPr/>
              </p14:nvContentPartPr>
              <p14:xfrm>
                <a:off x="4880115" y="1953496"/>
                <a:ext cx="72000" cy="130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FA30BC-43D6-4C65-9846-CCF84C493B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62475" y="1935496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CE5606-85D7-4A2E-A8BE-CE9BAC418A7D}"/>
                    </a:ext>
                  </a:extLst>
                </p14:cNvPr>
                <p14:cNvContentPartPr/>
                <p14:nvPr/>
              </p14:nvContentPartPr>
              <p14:xfrm>
                <a:off x="4003875" y="2076256"/>
                <a:ext cx="70200" cy="103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CE5606-85D7-4A2E-A8BE-CE9BAC418A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6235" y="2058616"/>
                  <a:ext cx="105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21C7FA-C84D-4C2C-A885-668B7834475C}"/>
                    </a:ext>
                  </a:extLst>
                </p14:cNvPr>
                <p14:cNvContentPartPr/>
                <p14:nvPr/>
              </p14:nvContentPartPr>
              <p14:xfrm>
                <a:off x="4001355" y="2068336"/>
                <a:ext cx="104760" cy="113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21C7FA-C84D-4C2C-A885-668B783447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3355" y="2050696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E2C458-4C8D-4F29-A197-6E4AE05E7F28}"/>
                    </a:ext>
                  </a:extLst>
                </p14:cNvPr>
                <p14:cNvContentPartPr/>
                <p14:nvPr/>
              </p14:nvContentPartPr>
              <p14:xfrm>
                <a:off x="4172715" y="2115496"/>
                <a:ext cx="101880" cy="128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E2C458-4C8D-4F29-A197-6E4AE05E7F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55075" y="2097496"/>
                  <a:ext cx="13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545088-FD4E-427E-98F5-9487ED7B096A}"/>
                    </a:ext>
                  </a:extLst>
                </p14:cNvPr>
                <p14:cNvContentPartPr/>
                <p14:nvPr/>
              </p14:nvContentPartPr>
              <p14:xfrm>
                <a:off x="4504275" y="2086696"/>
                <a:ext cx="59760" cy="70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545088-FD4E-427E-98F5-9487ED7B09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6275" y="2069056"/>
                  <a:ext cx="95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74CD37-6290-4699-8A06-62F9A7AB09D4}"/>
                    </a:ext>
                  </a:extLst>
                </p14:cNvPr>
                <p14:cNvContentPartPr/>
                <p14:nvPr/>
              </p14:nvContentPartPr>
              <p14:xfrm>
                <a:off x="4495275" y="2102176"/>
                <a:ext cx="71280" cy="7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74CD37-6290-4699-8A06-62F9A7AB09D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77635" y="2084536"/>
                  <a:ext cx="106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A05C9A2-D413-46E2-A204-7467CF534D2C}"/>
                    </a:ext>
                  </a:extLst>
                </p14:cNvPr>
                <p14:cNvContentPartPr/>
                <p14:nvPr/>
              </p14:nvContentPartPr>
              <p14:xfrm>
                <a:off x="4660875" y="2144296"/>
                <a:ext cx="67320" cy="9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A05C9A2-D413-46E2-A204-7467CF534D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42875" y="2126656"/>
                  <a:ext cx="102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51E4D86-A379-4D2B-AA98-CD48820BAD14}"/>
                    </a:ext>
                  </a:extLst>
                </p14:cNvPr>
                <p14:cNvContentPartPr/>
                <p14:nvPr/>
              </p14:nvContentPartPr>
              <p14:xfrm>
                <a:off x="4854915" y="2213056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51E4D86-A379-4D2B-AA98-CD48820BAD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36915" y="2195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55BA23-69FE-4EE8-BFE8-84766D5500BE}"/>
                    </a:ext>
                  </a:extLst>
                </p14:cNvPr>
                <p14:cNvContentPartPr/>
                <p14:nvPr/>
              </p14:nvContentPartPr>
              <p14:xfrm>
                <a:off x="4985955" y="2225296"/>
                <a:ext cx="77760" cy="7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55BA23-69FE-4EE8-BFE8-84766D5500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68315" y="2207296"/>
                  <a:ext cx="113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F50FBD-DF9D-4AEF-ACC7-AA145733B4AB}"/>
                    </a:ext>
                  </a:extLst>
                </p14:cNvPr>
                <p14:cNvContentPartPr/>
                <p14:nvPr/>
              </p14:nvContentPartPr>
              <p14:xfrm>
                <a:off x="5460435" y="1869256"/>
                <a:ext cx="110520" cy="5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F50FBD-DF9D-4AEF-ACC7-AA145733B4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2435" y="1851256"/>
                  <a:ext cx="146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3B2B43-209F-4608-AA43-C9390D2E4336}"/>
                    </a:ext>
                  </a:extLst>
                </p14:cNvPr>
                <p14:cNvContentPartPr/>
                <p14:nvPr/>
              </p14:nvContentPartPr>
              <p14:xfrm>
                <a:off x="5383395" y="1913536"/>
                <a:ext cx="60840" cy="730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3B2B43-209F-4608-AA43-C9390D2E43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65755" y="1895536"/>
                  <a:ext cx="964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917A50-C007-467F-A0C2-C30F728F5CBA}"/>
                    </a:ext>
                  </a:extLst>
                </p14:cNvPr>
                <p14:cNvContentPartPr/>
                <p14:nvPr/>
              </p14:nvContentPartPr>
              <p14:xfrm>
                <a:off x="5649075" y="1922536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917A50-C007-467F-A0C2-C30F728F5C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31075" y="1904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34528D-B769-42E7-BFFC-6BFB3F6A77E3}"/>
                    </a:ext>
                  </a:extLst>
                </p14:cNvPr>
                <p14:cNvContentPartPr/>
                <p14:nvPr/>
              </p14:nvContentPartPr>
              <p14:xfrm>
                <a:off x="5143275" y="2002816"/>
                <a:ext cx="145080" cy="358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34528D-B769-42E7-BFFC-6BFB3F6A77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25275" y="1985176"/>
                  <a:ext cx="180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F4037B-8D69-4678-8D25-FE60884D8309}"/>
                    </a:ext>
                  </a:extLst>
                </p14:cNvPr>
                <p14:cNvContentPartPr/>
                <p14:nvPr/>
              </p14:nvContentPartPr>
              <p14:xfrm>
                <a:off x="3933675" y="1925776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F4037B-8D69-4678-8D25-FE60884D83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15675" y="1907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B188BF-BA73-4E27-9747-F5DBB78580DF}"/>
                    </a:ext>
                  </a:extLst>
                </p14:cNvPr>
                <p14:cNvContentPartPr/>
                <p14:nvPr/>
              </p14:nvContentPartPr>
              <p14:xfrm>
                <a:off x="3942675" y="1924336"/>
                <a:ext cx="68760" cy="2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B188BF-BA73-4E27-9747-F5DBB78580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24675" y="1906696"/>
                  <a:ext cx="104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9405B9-EF18-4C4E-B93D-460E460F1321}"/>
                    </a:ext>
                  </a:extLst>
                </p14:cNvPr>
                <p14:cNvContentPartPr/>
                <p14:nvPr/>
              </p14:nvContentPartPr>
              <p14:xfrm>
                <a:off x="3854835" y="1904896"/>
                <a:ext cx="77760" cy="491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9405B9-EF18-4C4E-B93D-460E460F1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37195" y="1886896"/>
                  <a:ext cx="1134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D73523-021A-44EA-B7CF-853F04E9F962}"/>
                    </a:ext>
                  </a:extLst>
                </p14:cNvPr>
                <p14:cNvContentPartPr/>
                <p14:nvPr/>
              </p14:nvContentPartPr>
              <p14:xfrm>
                <a:off x="5637195" y="1888336"/>
                <a:ext cx="72720" cy="80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D73523-021A-44EA-B7CF-853F04E9F9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19555" y="1870336"/>
                  <a:ext cx="108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0918C7-E5BE-4C45-AA59-E175F10B68AE}"/>
                    </a:ext>
                  </a:extLst>
                </p14:cNvPr>
                <p14:cNvContentPartPr/>
                <p14:nvPr/>
              </p14:nvContentPartPr>
              <p14:xfrm>
                <a:off x="5609835" y="1863496"/>
                <a:ext cx="124200" cy="134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0918C7-E5BE-4C45-AA59-E175F10B68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92195" y="1845856"/>
                  <a:ext cx="159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B8DD84-FA7B-44BA-9873-B31680B5A5CB}"/>
                    </a:ext>
                  </a:extLst>
                </p14:cNvPr>
                <p14:cNvContentPartPr/>
                <p14:nvPr/>
              </p14:nvContentPartPr>
              <p14:xfrm>
                <a:off x="5735835" y="1954576"/>
                <a:ext cx="67680" cy="79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B8DD84-FA7B-44BA-9873-B31680B5A5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7835" y="1936936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AD3B7D-D60A-43FB-83A3-031258465E9C}"/>
                    </a:ext>
                  </a:extLst>
                </p14:cNvPr>
                <p14:cNvContentPartPr/>
                <p14:nvPr/>
              </p14:nvContentPartPr>
              <p14:xfrm>
                <a:off x="5666715" y="2108296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AD3B7D-D60A-43FB-83A3-031258465E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49075" y="2090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0D2EC4-66F5-4349-9142-417442AE5548}"/>
                    </a:ext>
                  </a:extLst>
                </p14:cNvPr>
                <p14:cNvContentPartPr/>
                <p14:nvPr/>
              </p14:nvContentPartPr>
              <p14:xfrm>
                <a:off x="5669595" y="2160496"/>
                <a:ext cx="360" cy="18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0D2EC4-66F5-4349-9142-417442AE554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51595" y="2142856"/>
                  <a:ext cx="36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C48288-CDD0-4798-8DBF-4AD40853EA9F}"/>
                    </a:ext>
                  </a:extLst>
                </p14:cNvPr>
                <p14:cNvContentPartPr/>
                <p14:nvPr/>
              </p14:nvContentPartPr>
              <p14:xfrm>
                <a:off x="5665995" y="2208736"/>
                <a:ext cx="4320" cy="84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C48288-CDD0-4798-8DBF-4AD40853EA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48355" y="2190736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EF0622-7FFF-44BA-8A97-7A783939F4AD}"/>
                    </a:ext>
                  </a:extLst>
                </p14:cNvPr>
                <p14:cNvContentPartPr/>
                <p14:nvPr/>
              </p14:nvContentPartPr>
              <p14:xfrm>
                <a:off x="5798115" y="1769536"/>
                <a:ext cx="37800" cy="104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EF0622-7FFF-44BA-8A97-7A783939F4A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80115" y="1751536"/>
                  <a:ext cx="73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1FEDF4-C18E-48CE-B426-84551A6133ED}"/>
                    </a:ext>
                  </a:extLst>
                </p14:cNvPr>
                <p14:cNvContentPartPr/>
                <p14:nvPr/>
              </p14:nvContentPartPr>
              <p14:xfrm>
                <a:off x="5843835" y="1662976"/>
                <a:ext cx="360" cy="27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1FEDF4-C18E-48CE-B426-84551A6133E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25835" y="1645336"/>
                  <a:ext cx="36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00DC096-AA41-4BCE-A42E-DF2ADA631ECA}"/>
                    </a:ext>
                  </a:extLst>
                </p14:cNvPr>
                <p14:cNvContentPartPr/>
                <p14:nvPr/>
              </p14:nvContentPartPr>
              <p14:xfrm>
                <a:off x="4319595" y="1914616"/>
                <a:ext cx="11160" cy="8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00DC096-AA41-4BCE-A42E-DF2ADA631EC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01955" y="1896976"/>
                  <a:ext cx="46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FE7D347-379C-4735-BC66-F0C0231030A6}"/>
                    </a:ext>
                  </a:extLst>
                </p14:cNvPr>
                <p14:cNvContentPartPr/>
                <p14:nvPr/>
              </p14:nvContentPartPr>
              <p14:xfrm>
                <a:off x="4328595" y="1805896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FE7D347-379C-4735-BC66-F0C0231030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10955" y="1787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EACD79-F3D4-42B8-9740-1704082E7908}"/>
                    </a:ext>
                  </a:extLst>
                </p14:cNvPr>
                <p14:cNvContentPartPr/>
                <p14:nvPr/>
              </p14:nvContentPartPr>
              <p14:xfrm>
                <a:off x="4702275" y="1997776"/>
                <a:ext cx="30600" cy="79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EACD79-F3D4-42B8-9740-1704082E79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84635" y="1979776"/>
                  <a:ext cx="66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5715D63-0588-49E1-8520-459E6F28A744}"/>
                    </a:ext>
                  </a:extLst>
                </p14:cNvPr>
                <p14:cNvContentPartPr/>
                <p14:nvPr/>
              </p14:nvContentPartPr>
              <p14:xfrm>
                <a:off x="4752315" y="1891936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715D63-0588-49E1-8520-459E6F28A7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34675" y="1873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D59990-1B43-4776-8DAF-2142A499CF06}"/>
                    </a:ext>
                  </a:extLst>
                </p14:cNvPr>
                <p14:cNvContentPartPr/>
                <p14:nvPr/>
              </p14:nvContentPartPr>
              <p14:xfrm>
                <a:off x="5723595" y="1739296"/>
                <a:ext cx="22320" cy="10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D59990-1B43-4776-8DAF-2142A499CF0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05595" y="1721656"/>
                  <a:ext cx="57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672B6A-2C3A-42CA-8AAE-709D840DCED3}"/>
                    </a:ext>
                  </a:extLst>
                </p14:cNvPr>
                <p14:cNvContentPartPr/>
                <p14:nvPr/>
              </p14:nvContentPartPr>
              <p14:xfrm>
                <a:off x="5930595" y="1732096"/>
                <a:ext cx="52200" cy="17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672B6A-2C3A-42CA-8AAE-709D840DCE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12595" y="1714096"/>
                  <a:ext cx="87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ED97BB-69D0-460E-AB5C-B5EE29F90253}"/>
                    </a:ext>
                  </a:extLst>
                </p14:cNvPr>
                <p14:cNvContentPartPr/>
                <p14:nvPr/>
              </p14:nvContentPartPr>
              <p14:xfrm>
                <a:off x="4769955" y="1958176"/>
                <a:ext cx="69480" cy="159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ED97BB-69D0-460E-AB5C-B5EE29F9025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52315" y="1940536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22D270-84C7-4A8A-9C50-A9D4FA504F32}"/>
                    </a:ext>
                  </a:extLst>
                </p14:cNvPr>
                <p14:cNvContentPartPr/>
                <p14:nvPr/>
              </p14:nvContentPartPr>
              <p14:xfrm>
                <a:off x="4612995" y="1964296"/>
                <a:ext cx="6480" cy="9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22D270-84C7-4A8A-9C50-A9D4FA504F3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94995" y="1946656"/>
                  <a:ext cx="42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5FB1EF-1B1F-49FB-8D41-16B141A72048}"/>
                    </a:ext>
                  </a:extLst>
                </p14:cNvPr>
                <p14:cNvContentPartPr/>
                <p14:nvPr/>
              </p14:nvContentPartPr>
              <p14:xfrm>
                <a:off x="4454235" y="1884376"/>
                <a:ext cx="57240" cy="167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5FB1EF-1B1F-49FB-8D41-16B141A720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36595" y="1866736"/>
                  <a:ext cx="92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0472D5-EB06-478A-B39D-05121BAA8E44}"/>
                    </a:ext>
                  </a:extLst>
                </p14:cNvPr>
                <p14:cNvContentPartPr/>
                <p14:nvPr/>
              </p14:nvContentPartPr>
              <p14:xfrm>
                <a:off x="4157595" y="1850536"/>
                <a:ext cx="35280" cy="256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0472D5-EB06-478A-B39D-05121BAA8E4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39955" y="1832896"/>
                  <a:ext cx="70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A3899F-21CC-4A26-96D2-00B32B69AF5B}"/>
                    </a:ext>
                  </a:extLst>
                </p14:cNvPr>
                <p14:cNvContentPartPr/>
                <p14:nvPr/>
              </p14:nvContentPartPr>
              <p14:xfrm>
                <a:off x="5563395" y="2517976"/>
                <a:ext cx="57600" cy="82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A3899F-21CC-4A26-96D2-00B32B69AF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45755" y="2500336"/>
                  <a:ext cx="93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29749DC-83E2-4A91-9FA9-FDD55B6FBE82}"/>
                    </a:ext>
                  </a:extLst>
                </p14:cNvPr>
                <p14:cNvContentPartPr/>
                <p14:nvPr/>
              </p14:nvContentPartPr>
              <p14:xfrm>
                <a:off x="5543595" y="2511136"/>
                <a:ext cx="86400" cy="102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29749DC-83E2-4A91-9FA9-FDD55B6FBE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25955" y="2493496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B92A28-DA19-46A7-BCA6-C3E5DBCAC571}"/>
                    </a:ext>
                  </a:extLst>
                </p14:cNvPr>
                <p14:cNvContentPartPr/>
                <p14:nvPr/>
              </p14:nvContentPartPr>
              <p14:xfrm>
                <a:off x="5723595" y="2578096"/>
                <a:ext cx="69480" cy="7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B92A28-DA19-46A7-BCA6-C3E5DBCAC57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05595" y="2560456"/>
                  <a:ext cx="105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0BEC4B-D2ED-49D0-98E0-A9AE7818D129}"/>
                    </a:ext>
                  </a:extLst>
                </p14:cNvPr>
                <p14:cNvContentPartPr/>
                <p14:nvPr/>
              </p14:nvContentPartPr>
              <p14:xfrm>
                <a:off x="5801355" y="2343376"/>
                <a:ext cx="59760" cy="167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0BEC4B-D2ED-49D0-98E0-A9AE7818D1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83355" y="2325376"/>
                  <a:ext cx="95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DC6FC3-9400-4504-9809-98459ED0B966}"/>
                    </a:ext>
                  </a:extLst>
                </p14:cNvPr>
                <p14:cNvContentPartPr/>
                <p14:nvPr/>
              </p14:nvContentPartPr>
              <p14:xfrm>
                <a:off x="5884155" y="2399896"/>
                <a:ext cx="24120" cy="90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DC6FC3-9400-4504-9809-98459ED0B9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66155" y="2382256"/>
                  <a:ext cx="59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02E41B-274F-4A21-9447-9010E4BDF910}"/>
                    </a:ext>
                  </a:extLst>
                </p14:cNvPr>
                <p14:cNvContentPartPr/>
                <p14:nvPr/>
              </p14:nvContentPartPr>
              <p14:xfrm>
                <a:off x="5947515" y="2325376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02E41B-274F-4A21-9447-9010E4BDF9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9875" y="2307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24169B-D348-41AA-9D88-8FCC2AC03897}"/>
                    </a:ext>
                  </a:extLst>
                </p14:cNvPr>
                <p14:cNvContentPartPr/>
                <p14:nvPr/>
              </p14:nvContentPartPr>
              <p14:xfrm>
                <a:off x="5992155" y="2304496"/>
                <a:ext cx="52200" cy="27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24169B-D348-41AA-9D88-8FCC2AC038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4155" y="2286856"/>
                  <a:ext cx="87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188FE0-4C2E-4E05-80CA-F9E057ED128F}"/>
                    </a:ext>
                  </a:extLst>
                </p14:cNvPr>
                <p14:cNvContentPartPr/>
                <p14:nvPr/>
              </p14:nvContentPartPr>
              <p14:xfrm>
                <a:off x="6105555" y="1869616"/>
                <a:ext cx="135720" cy="819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188FE0-4C2E-4E05-80CA-F9E057ED12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87555" y="1851976"/>
                  <a:ext cx="1713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0262A6-5747-4E50-BE50-722AA6F2F356}"/>
                    </a:ext>
                  </a:extLst>
                </p14:cNvPr>
                <p14:cNvContentPartPr/>
                <p14:nvPr/>
              </p14:nvContentPartPr>
              <p14:xfrm>
                <a:off x="6375555" y="2480536"/>
                <a:ext cx="113760" cy="11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0262A6-5747-4E50-BE50-722AA6F2F3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57555" y="2462536"/>
                  <a:ext cx="149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267A57-2005-42E7-A8B9-B5F0BB97CBAD}"/>
                    </a:ext>
                  </a:extLst>
                </p14:cNvPr>
                <p14:cNvContentPartPr/>
                <p14:nvPr/>
              </p14:nvContentPartPr>
              <p14:xfrm>
                <a:off x="6489675" y="2439136"/>
                <a:ext cx="101520" cy="186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267A57-2005-42E7-A8B9-B5F0BB97CB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71675" y="2421496"/>
                  <a:ext cx="137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62324F-E4FC-4C6B-A984-117A2A0E3389}"/>
                    </a:ext>
                  </a:extLst>
                </p14:cNvPr>
                <p14:cNvContentPartPr/>
                <p14:nvPr/>
              </p14:nvContentPartPr>
              <p14:xfrm>
                <a:off x="6758235" y="2514376"/>
                <a:ext cx="129600" cy="133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62324F-E4FC-4C6B-A984-117A2A0E338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40235" y="2496376"/>
                  <a:ext cx="165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366522-7ED2-47AA-BB26-CD72CCD96336}"/>
                    </a:ext>
                  </a:extLst>
                </p14:cNvPr>
                <p14:cNvContentPartPr/>
                <p14:nvPr/>
              </p14:nvContentPartPr>
              <p14:xfrm>
                <a:off x="6771915" y="2549296"/>
                <a:ext cx="151560" cy="108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366522-7ED2-47AA-BB26-CD72CCD963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53915" y="2531656"/>
                  <a:ext cx="187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153B25-E0B9-4C61-8893-C809D0328D87}"/>
                    </a:ext>
                  </a:extLst>
                </p14:cNvPr>
                <p14:cNvContentPartPr/>
                <p14:nvPr/>
              </p14:nvContentPartPr>
              <p14:xfrm>
                <a:off x="7019955" y="2620936"/>
                <a:ext cx="8208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153B25-E0B9-4C61-8893-C809D0328D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01955" y="2602936"/>
                  <a:ext cx="11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076F62-A047-4D9F-8A43-B017AC83E041}"/>
                    </a:ext>
                  </a:extLst>
                </p14:cNvPr>
                <p14:cNvContentPartPr/>
                <p14:nvPr/>
              </p14:nvContentPartPr>
              <p14:xfrm>
                <a:off x="7149195" y="2451016"/>
                <a:ext cx="11880" cy="54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076F62-A047-4D9F-8A43-B017AC83E0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31195" y="2433016"/>
                  <a:ext cx="47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EBC015-37E9-4AE6-B287-97E6821D93CF}"/>
                    </a:ext>
                  </a:extLst>
                </p14:cNvPr>
                <p14:cNvContentPartPr/>
                <p14:nvPr/>
              </p14:nvContentPartPr>
              <p14:xfrm>
                <a:off x="7175835" y="2354896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EBC015-37E9-4AE6-B287-97E6821D93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57835" y="2337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291EA6-0989-41FE-915F-036DEBA95E21}"/>
                    </a:ext>
                  </a:extLst>
                </p14:cNvPr>
                <p14:cNvContentPartPr/>
                <p14:nvPr/>
              </p14:nvContentPartPr>
              <p14:xfrm>
                <a:off x="7091595" y="2353816"/>
                <a:ext cx="215640" cy="185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291EA6-0989-41FE-915F-036DEBA95E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73955" y="2335816"/>
                  <a:ext cx="25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25D072-A5F0-488E-8893-78C662C0092E}"/>
                    </a:ext>
                  </a:extLst>
                </p14:cNvPr>
                <p14:cNvContentPartPr/>
                <p14:nvPr/>
              </p14:nvContentPartPr>
              <p14:xfrm>
                <a:off x="7371675" y="2620216"/>
                <a:ext cx="74160" cy="77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25D072-A5F0-488E-8893-78C662C009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4035" y="2602216"/>
                  <a:ext cx="109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A88C8E9-4F03-4832-BB07-EA88251E7C69}"/>
                    </a:ext>
                  </a:extLst>
                </p14:cNvPr>
                <p14:cNvContentPartPr/>
                <p14:nvPr/>
              </p14:nvContentPartPr>
              <p14:xfrm>
                <a:off x="7354755" y="2624896"/>
                <a:ext cx="122040" cy="82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A88C8E9-4F03-4832-BB07-EA88251E7C6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36755" y="2607256"/>
                  <a:ext cx="157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0B2213-5D84-460B-B77F-AA7536EB0611}"/>
                    </a:ext>
                  </a:extLst>
                </p14:cNvPr>
                <p14:cNvContentPartPr/>
                <p14:nvPr/>
              </p14:nvContentPartPr>
              <p14:xfrm>
                <a:off x="7599915" y="2465056"/>
                <a:ext cx="24840" cy="130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0B2213-5D84-460B-B77F-AA7536EB06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82275" y="2447416"/>
                  <a:ext cx="60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4AE2B3-0CB4-4557-BD2D-DFBF35525DB4}"/>
                    </a:ext>
                  </a:extLst>
                </p14:cNvPr>
                <p14:cNvContentPartPr/>
                <p14:nvPr/>
              </p14:nvContentPartPr>
              <p14:xfrm>
                <a:off x="7676235" y="2506816"/>
                <a:ext cx="36360" cy="11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4AE2B3-0CB4-4557-BD2D-DFBF35525DB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58235" y="2489176"/>
                  <a:ext cx="72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4ADACE-A481-434D-B3DD-1E51A48BD078}"/>
                    </a:ext>
                  </a:extLst>
                </p14:cNvPr>
                <p14:cNvContentPartPr/>
                <p14:nvPr/>
              </p14:nvContentPartPr>
              <p14:xfrm>
                <a:off x="7735275" y="2440576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4ADACE-A481-434D-B3DD-1E51A48BD0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17635" y="2422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F32BBC0-9D6A-468C-B9FF-8B3D218A087D}"/>
                    </a:ext>
                  </a:extLst>
                </p14:cNvPr>
                <p14:cNvContentPartPr/>
                <p14:nvPr/>
              </p14:nvContentPartPr>
              <p14:xfrm>
                <a:off x="7493355" y="2732536"/>
                <a:ext cx="72720" cy="95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F32BBC0-9D6A-468C-B9FF-8B3D218A08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5715" y="2714896"/>
                  <a:ext cx="108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17A292-A78B-4549-9012-1C2A97F5EB7F}"/>
                    </a:ext>
                  </a:extLst>
                </p14:cNvPr>
                <p14:cNvContentPartPr/>
                <p14:nvPr/>
              </p14:nvContentPartPr>
              <p14:xfrm>
                <a:off x="7747155" y="2447776"/>
                <a:ext cx="78120" cy="221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17A292-A78B-4549-9012-1C2A97F5EB7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29155" y="2430136"/>
                  <a:ext cx="113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86CD38-883F-4EE4-8956-3554723EFC82}"/>
                    </a:ext>
                  </a:extLst>
                </p14:cNvPr>
                <p14:cNvContentPartPr/>
                <p14:nvPr/>
              </p14:nvContentPartPr>
              <p14:xfrm>
                <a:off x="7939035" y="2681776"/>
                <a:ext cx="82440" cy="151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86CD38-883F-4EE4-8956-3554723EFC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21395" y="2663776"/>
                  <a:ext cx="118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508756-ED41-4BFD-81CC-5894D48FC3E5}"/>
                    </a:ext>
                  </a:extLst>
                </p14:cNvPr>
                <p14:cNvContentPartPr/>
                <p14:nvPr/>
              </p14:nvContentPartPr>
              <p14:xfrm>
                <a:off x="7936155" y="2760256"/>
                <a:ext cx="137880" cy="1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508756-ED41-4BFD-81CC-5894D48FC3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18515" y="2742616"/>
                  <a:ext cx="1735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9BF9D8E-079E-4C17-AA8F-E45D56E9753A}"/>
              </a:ext>
            </a:extLst>
          </p:cNvPr>
          <p:cNvGrpSpPr/>
          <p:nvPr/>
        </p:nvGrpSpPr>
        <p:grpSpPr>
          <a:xfrm>
            <a:off x="8276715" y="2571616"/>
            <a:ext cx="934920" cy="504000"/>
            <a:chOff x="8276715" y="2571616"/>
            <a:chExt cx="93492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3D93B6B-A7E2-4ABD-A797-4054BF445639}"/>
                    </a:ext>
                  </a:extLst>
                </p14:cNvPr>
                <p14:cNvContentPartPr/>
                <p14:nvPr/>
              </p14:nvContentPartPr>
              <p14:xfrm>
                <a:off x="8276715" y="2744776"/>
                <a:ext cx="148680" cy="98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3D93B6B-A7E2-4ABD-A797-4054BF4456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58715" y="2727136"/>
                  <a:ext cx="184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136FD31-74E6-477A-8F86-AF44C6621F88}"/>
                    </a:ext>
                  </a:extLst>
                </p14:cNvPr>
                <p14:cNvContentPartPr/>
                <p14:nvPr/>
              </p14:nvContentPartPr>
              <p14:xfrm>
                <a:off x="8459235" y="2793016"/>
                <a:ext cx="102240" cy="142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136FD31-74E6-477A-8F86-AF44C6621F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41235" y="2775016"/>
                  <a:ext cx="137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D84B923-C491-4C2C-AF1B-D1623EB7EB99}"/>
                    </a:ext>
                  </a:extLst>
                </p14:cNvPr>
                <p14:cNvContentPartPr/>
                <p14:nvPr/>
              </p14:nvContentPartPr>
              <p14:xfrm>
                <a:off x="8610075" y="2656216"/>
                <a:ext cx="14400" cy="86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D84B923-C491-4C2C-AF1B-D1623EB7EB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92435" y="2638576"/>
                  <a:ext cx="50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97D467-47A9-48B8-ABB8-08627C881EEC}"/>
                    </a:ext>
                  </a:extLst>
                </p14:cNvPr>
                <p14:cNvContentPartPr/>
                <p14:nvPr/>
              </p14:nvContentPartPr>
              <p14:xfrm>
                <a:off x="8672355" y="2578096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97D467-47A9-48B8-ABB8-08627C881E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54355" y="2560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42597D-51E0-4BCE-96BF-C93C288C9724}"/>
                    </a:ext>
                  </a:extLst>
                </p14:cNvPr>
                <p14:cNvContentPartPr/>
                <p14:nvPr/>
              </p14:nvContentPartPr>
              <p14:xfrm>
                <a:off x="8507115" y="2571616"/>
                <a:ext cx="268920" cy="249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42597D-51E0-4BCE-96BF-C93C288C972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89115" y="2553616"/>
                  <a:ext cx="304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C68447B-B802-46FC-BFEF-D5B1EC201AC3}"/>
                    </a:ext>
                  </a:extLst>
                </p14:cNvPr>
                <p14:cNvContentPartPr/>
                <p14:nvPr/>
              </p14:nvContentPartPr>
              <p14:xfrm>
                <a:off x="8787195" y="2872936"/>
                <a:ext cx="167040" cy="132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C68447B-B802-46FC-BFEF-D5B1EC201AC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69555" y="2854936"/>
                  <a:ext cx="202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25754AB-E001-462F-AE1B-31F7E2D2D169}"/>
                    </a:ext>
                  </a:extLst>
                </p14:cNvPr>
                <p14:cNvContentPartPr/>
                <p14:nvPr/>
              </p14:nvContentPartPr>
              <p14:xfrm>
                <a:off x="8893035" y="2958976"/>
                <a:ext cx="88560" cy="116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25754AB-E001-462F-AE1B-31F7E2D2D16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875395" y="2941336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141CAE8-ADC6-4E9B-A2A0-95817C18BFA3}"/>
                    </a:ext>
                  </a:extLst>
                </p14:cNvPr>
                <p14:cNvContentPartPr/>
                <p14:nvPr/>
              </p14:nvContentPartPr>
              <p14:xfrm>
                <a:off x="8992395" y="2749096"/>
                <a:ext cx="60120" cy="125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141CAE8-ADC6-4E9B-A2A0-95817C18BFA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74395" y="2731456"/>
                  <a:ext cx="95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D50EE41-D47A-4421-9FD0-06017551203A}"/>
                    </a:ext>
                  </a:extLst>
                </p14:cNvPr>
                <p14:cNvContentPartPr/>
                <p14:nvPr/>
              </p14:nvContentPartPr>
              <p14:xfrm>
                <a:off x="9035235" y="2667016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D50EE41-D47A-4421-9FD0-0601755120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7595" y="26490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0EE944-85FB-4CB2-8E9F-36F810F48421}"/>
                    </a:ext>
                  </a:extLst>
                </p14:cNvPr>
                <p14:cNvContentPartPr/>
                <p14:nvPr/>
              </p14:nvContentPartPr>
              <p14:xfrm>
                <a:off x="8900595" y="2685376"/>
                <a:ext cx="27720" cy="185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0EE944-85FB-4CB2-8E9F-36F810F484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82955" y="2667376"/>
                  <a:ext cx="6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88AB35-97F8-412A-8215-ADAD0B2B349C}"/>
                    </a:ext>
                  </a:extLst>
                </p14:cNvPr>
                <p14:cNvContentPartPr/>
                <p14:nvPr/>
              </p14:nvContentPartPr>
              <p14:xfrm>
                <a:off x="9079515" y="2670976"/>
                <a:ext cx="132120" cy="228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88AB35-97F8-412A-8215-ADAD0B2B349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61875" y="2653336"/>
                  <a:ext cx="16776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FC03550-1650-4C53-8BE7-44764D08699B}"/>
                  </a:ext>
                </a:extLst>
              </p14:cNvPr>
              <p14:cNvContentPartPr/>
              <p14:nvPr/>
            </p14:nvContentPartPr>
            <p14:xfrm>
              <a:off x="4776107" y="1715896"/>
              <a:ext cx="758160" cy="38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FC03550-1650-4C53-8BE7-44764D08699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58107" y="1698256"/>
                <a:ext cx="79380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99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ED43-6EC4-47DE-AAD1-642C36A3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DC47F-349F-41D7-A130-DFAE870ED9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Solution: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that minimizes the dual problem.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DC47F-349F-41D7-A130-DFAE870ED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AA26-3F4E-4A09-B335-D1271E4F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3EB2B-FCC0-459E-B56B-B307A1FC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563638"/>
            <a:ext cx="3168798" cy="1877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B08421-61C6-4381-9034-BAA7AD499A90}"/>
                  </a:ext>
                </a:extLst>
              </p14:cNvPr>
              <p14:cNvContentPartPr/>
              <p14:nvPr/>
            </p14:nvContentPartPr>
            <p14:xfrm>
              <a:off x="2599515" y="1672696"/>
              <a:ext cx="241200" cy="1806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B08421-61C6-4381-9034-BAA7AD499A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1875" y="1654696"/>
                <a:ext cx="27684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629582-8276-4AE0-897D-8F9A97409259}"/>
                  </a:ext>
                </a:extLst>
              </p14:cNvPr>
              <p14:cNvContentPartPr/>
              <p14:nvPr/>
            </p14:nvContentPartPr>
            <p14:xfrm>
              <a:off x="2239515" y="1112176"/>
              <a:ext cx="55080" cy="225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629582-8276-4AE0-897D-8F9A974092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1515" y="1094176"/>
                <a:ext cx="9072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C0F9FC7-5077-4873-BB60-60A5F27CA3E5}"/>
              </a:ext>
            </a:extLst>
          </p:cNvPr>
          <p:cNvGrpSpPr/>
          <p:nvPr/>
        </p:nvGrpSpPr>
        <p:grpSpPr>
          <a:xfrm>
            <a:off x="288315" y="1006696"/>
            <a:ext cx="1772640" cy="431640"/>
            <a:chOff x="288315" y="1006696"/>
            <a:chExt cx="177264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754372-F148-4507-AB5C-65658CFB8086}"/>
                    </a:ext>
                  </a:extLst>
                </p14:cNvPr>
                <p14:cNvContentPartPr/>
                <p14:nvPr/>
              </p14:nvContentPartPr>
              <p14:xfrm>
                <a:off x="399555" y="1179496"/>
                <a:ext cx="74160" cy="10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754372-F148-4507-AB5C-65658CFB80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915" y="1161856"/>
                  <a:ext cx="109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2D1A4B-00D5-4D5B-A512-3989CB11F79C}"/>
                    </a:ext>
                  </a:extLst>
                </p14:cNvPr>
                <p14:cNvContentPartPr/>
                <p14:nvPr/>
              </p14:nvContentPartPr>
              <p14:xfrm>
                <a:off x="531675" y="1043416"/>
                <a:ext cx="170640" cy="25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2D1A4B-00D5-4D5B-A512-3989CB11F7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3675" y="1025776"/>
                  <a:ext cx="20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C6AAEA-0E66-46B4-BDB6-0492151ADD3B}"/>
                    </a:ext>
                  </a:extLst>
                </p14:cNvPr>
                <p14:cNvContentPartPr/>
                <p14:nvPr/>
              </p14:nvContentPartPr>
              <p14:xfrm>
                <a:off x="749835" y="1175896"/>
                <a:ext cx="36360" cy="10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C6AAEA-0E66-46B4-BDB6-0492151ADD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2195" y="1158256"/>
                  <a:ext cx="72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296DFD-3CD5-4DEA-B7CB-FC97C160AC9B}"/>
                    </a:ext>
                  </a:extLst>
                </p14:cNvPr>
                <p14:cNvContentPartPr/>
                <p14:nvPr/>
              </p14:nvContentPartPr>
              <p14:xfrm>
                <a:off x="777555" y="1170136"/>
                <a:ext cx="165600" cy="78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296DFD-3CD5-4DEA-B7CB-FC97C160AC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915" y="1152496"/>
                  <a:ext cx="201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72517F-CFCC-4A92-9678-079245CC9A4D}"/>
                    </a:ext>
                  </a:extLst>
                </p14:cNvPr>
                <p14:cNvContentPartPr/>
                <p14:nvPr/>
              </p14:nvContentPartPr>
              <p14:xfrm>
                <a:off x="957555" y="1215856"/>
                <a:ext cx="39960" cy="12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72517F-CFCC-4A92-9678-079245CC9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555" y="1198216"/>
                  <a:ext cx="7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D3913C-543F-4799-9271-6B771A2F9209}"/>
                    </a:ext>
                  </a:extLst>
                </p14:cNvPr>
                <p14:cNvContentPartPr/>
                <p14:nvPr/>
              </p14:nvContentPartPr>
              <p14:xfrm>
                <a:off x="958995" y="1046656"/>
                <a:ext cx="160200" cy="216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D3913C-543F-4799-9271-6B771A2F92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1355" y="1029016"/>
                  <a:ext cx="195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EE2346-B635-4F2E-AF9B-E8FA7949C266}"/>
                    </a:ext>
                  </a:extLst>
                </p14:cNvPr>
                <p14:cNvContentPartPr/>
                <p14:nvPr/>
              </p14:nvContentPartPr>
              <p14:xfrm>
                <a:off x="1204875" y="1198216"/>
                <a:ext cx="111600" cy="15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EE2346-B635-4F2E-AF9B-E8FA7949C2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6875" y="1180216"/>
                  <a:ext cx="14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A8D07F-72FC-48C4-BB48-498C1403C3FC}"/>
                    </a:ext>
                  </a:extLst>
                </p14:cNvPr>
                <p14:cNvContentPartPr/>
                <p14:nvPr/>
              </p14:nvContentPartPr>
              <p14:xfrm>
                <a:off x="1375515" y="1006696"/>
                <a:ext cx="2541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A8D07F-72FC-48C4-BB48-498C1403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7875" y="989056"/>
                  <a:ext cx="289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B8F407-687E-4C30-AB73-A64C03AF81D4}"/>
                    </a:ext>
                  </a:extLst>
                </p14:cNvPr>
                <p14:cNvContentPartPr/>
                <p14:nvPr/>
              </p14:nvContentPartPr>
              <p14:xfrm>
                <a:off x="1675755" y="1146376"/>
                <a:ext cx="156960" cy="96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B8F407-687E-4C30-AB73-A64C03AF8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7755" y="1128376"/>
                  <a:ext cx="192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266159-6EE4-4D43-9AAB-1D25B89FA41D}"/>
                    </a:ext>
                  </a:extLst>
                </p14:cNvPr>
                <p14:cNvContentPartPr/>
                <p14:nvPr/>
              </p14:nvContentPartPr>
              <p14:xfrm>
                <a:off x="1875195" y="1161856"/>
                <a:ext cx="185760" cy="7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266159-6EE4-4D43-9AAB-1D25B89FA4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57195" y="1143856"/>
                  <a:ext cx="221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18260C-D770-4635-AD76-2AE7D3EC5319}"/>
                    </a:ext>
                  </a:extLst>
                </p14:cNvPr>
                <p14:cNvContentPartPr/>
                <p14:nvPr/>
              </p14:nvContentPartPr>
              <p14:xfrm>
                <a:off x="288315" y="1075096"/>
                <a:ext cx="68040" cy="36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18260C-D770-4635-AD76-2AE7D3EC53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0675" y="1057456"/>
                  <a:ext cx="10368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6DD3FD-2775-4818-8949-B63F13E60D21}"/>
                  </a:ext>
                </a:extLst>
              </p14:cNvPr>
              <p14:cNvContentPartPr/>
              <p14:nvPr/>
            </p14:nvContentPartPr>
            <p14:xfrm>
              <a:off x="1302795" y="4026016"/>
              <a:ext cx="240120" cy="135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6DD3FD-2775-4818-8949-B63F13E60D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5155" y="4008376"/>
                <a:ext cx="275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D8575C-8CA7-4C31-B36A-4F926E7FCF07}"/>
                  </a:ext>
                </a:extLst>
              </p14:cNvPr>
              <p14:cNvContentPartPr/>
              <p14:nvPr/>
            </p14:nvContentPartPr>
            <p14:xfrm>
              <a:off x="2222595" y="4038976"/>
              <a:ext cx="120960" cy="29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D8575C-8CA7-4C31-B36A-4F926E7FCF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4595" y="4021336"/>
                <a:ext cx="156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5D90C8-A281-42C1-B0CD-B8AD20328171}"/>
                  </a:ext>
                </a:extLst>
              </p14:cNvPr>
              <p14:cNvContentPartPr/>
              <p14:nvPr/>
            </p14:nvContentPartPr>
            <p14:xfrm>
              <a:off x="2749275" y="4046536"/>
              <a:ext cx="2336040" cy="35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5D90C8-A281-42C1-B0CD-B8AD2032817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31275" y="4028536"/>
                <a:ext cx="2371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EE0C8F-0E36-488A-A67A-8809329AC43B}"/>
                  </a:ext>
                </a:extLst>
              </p14:cNvPr>
              <p14:cNvContentPartPr/>
              <p14:nvPr/>
            </p14:nvContentPartPr>
            <p14:xfrm>
              <a:off x="2951595" y="2046736"/>
              <a:ext cx="260280" cy="57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EE0C8F-0E36-488A-A67A-8809329AC4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33595" y="2029096"/>
                <a:ext cx="295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D06CF1-9CEE-4F2A-B4A0-6726BB17DFF5}"/>
                  </a:ext>
                </a:extLst>
              </p14:cNvPr>
              <p14:cNvContentPartPr/>
              <p14:nvPr/>
            </p14:nvContentPartPr>
            <p14:xfrm>
              <a:off x="2901195" y="2982376"/>
              <a:ext cx="219600" cy="83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D06CF1-9CEE-4F2A-B4A0-6726BB17DF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83555" y="2964736"/>
                <a:ext cx="25524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77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3360-D444-455D-806A-705502D5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dual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2F26C-6F90-4A82-AC61-69B9A2CD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trike="sngStrike">
              <a:sym typeface="Wingdings" panose="05000000000000000000" pitchFamily="2" charset="2"/>
            </a:endParaRPr>
          </a:p>
          <a:p>
            <a:endParaRPr lang="en-US" strike="sngStrike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7FDB9-6C34-446F-99D9-C2977DAB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9DC5EA-EA37-445F-A6BF-1DF76AC92EDE}"/>
                  </a:ext>
                </a:extLst>
              </p14:cNvPr>
              <p14:cNvContentPartPr/>
              <p14:nvPr/>
            </p14:nvContentPartPr>
            <p14:xfrm>
              <a:off x="1018035" y="1316296"/>
              <a:ext cx="79560" cy="48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9DC5EA-EA37-445F-A6BF-1DF76AC92E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035" y="1298656"/>
                <a:ext cx="11520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B2B8DD7-2F5E-44B0-A630-C0DA3573E6CA}"/>
              </a:ext>
            </a:extLst>
          </p:cNvPr>
          <p:cNvGrpSpPr/>
          <p:nvPr/>
        </p:nvGrpSpPr>
        <p:grpSpPr>
          <a:xfrm>
            <a:off x="1773675" y="1263736"/>
            <a:ext cx="619200" cy="124560"/>
            <a:chOff x="1773675" y="1263736"/>
            <a:chExt cx="61920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B105C2-D404-48DD-8A03-CCF562E0A9C6}"/>
                    </a:ext>
                  </a:extLst>
                </p14:cNvPr>
                <p14:cNvContentPartPr/>
                <p14:nvPr/>
              </p14:nvContentPartPr>
              <p14:xfrm>
                <a:off x="1773675" y="1263736"/>
                <a:ext cx="89280" cy="124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B105C2-D404-48DD-8A03-CCF562E0A9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6035" y="1246096"/>
                  <a:ext cx="124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887D72-085C-43A4-87A5-282418AC768C}"/>
                    </a:ext>
                  </a:extLst>
                </p14:cNvPr>
                <p14:cNvContentPartPr/>
                <p14:nvPr/>
              </p14:nvContentPartPr>
              <p14:xfrm>
                <a:off x="1901115" y="1280656"/>
                <a:ext cx="78840" cy="47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887D72-085C-43A4-87A5-282418AC76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3115" y="1262656"/>
                  <a:ext cx="114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9D3CAE-2F8C-47F3-9293-D7068EB9E7BF}"/>
                    </a:ext>
                  </a:extLst>
                </p14:cNvPr>
                <p14:cNvContentPartPr/>
                <p14:nvPr/>
              </p14:nvContentPartPr>
              <p14:xfrm>
                <a:off x="1880595" y="1281016"/>
                <a:ext cx="512280" cy="10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9D3CAE-2F8C-47F3-9293-D7068EB9E7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2595" y="1263376"/>
                  <a:ext cx="5479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A23C74-2F73-437B-8068-0BF23DAAFAEB}"/>
              </a:ext>
            </a:extLst>
          </p:cNvPr>
          <p:cNvGrpSpPr/>
          <p:nvPr/>
        </p:nvGrpSpPr>
        <p:grpSpPr>
          <a:xfrm>
            <a:off x="2812995" y="1115776"/>
            <a:ext cx="1199880" cy="307440"/>
            <a:chOff x="2812995" y="1115776"/>
            <a:chExt cx="119988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7A352A-06A4-4A97-86F9-2B9FBF424516}"/>
                    </a:ext>
                  </a:extLst>
                </p14:cNvPr>
                <p14:cNvContentPartPr/>
                <p14:nvPr/>
              </p14:nvContentPartPr>
              <p14:xfrm>
                <a:off x="2812995" y="1305856"/>
                <a:ext cx="252000" cy="11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7A352A-06A4-4A97-86F9-2B9FBF4245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4995" y="1287856"/>
                  <a:ext cx="28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5B334C-A1D3-45EE-B511-1DD9AF8B6A36}"/>
                    </a:ext>
                  </a:extLst>
                </p14:cNvPr>
                <p14:cNvContentPartPr/>
                <p14:nvPr/>
              </p14:nvContentPartPr>
              <p14:xfrm>
                <a:off x="3194955" y="1115776"/>
                <a:ext cx="452160" cy="299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5B334C-A1D3-45EE-B511-1DD9AF8B6A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76955" y="1097776"/>
                  <a:ext cx="487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7EA08F-726B-4AF7-BE59-CFB1E838ECBE}"/>
                    </a:ext>
                  </a:extLst>
                </p14:cNvPr>
                <p14:cNvContentPartPr/>
                <p14:nvPr/>
              </p14:nvContentPartPr>
              <p14:xfrm>
                <a:off x="3660075" y="1187056"/>
                <a:ext cx="8640" cy="1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7EA08F-726B-4AF7-BE59-CFB1E838EC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2435" y="1169056"/>
                  <a:ext cx="44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544C6E-692B-402B-A217-2F80781B55D0}"/>
                    </a:ext>
                  </a:extLst>
                </p14:cNvPr>
                <p14:cNvContentPartPr/>
                <p14:nvPr/>
              </p14:nvContentPartPr>
              <p14:xfrm>
                <a:off x="3742155" y="1277776"/>
                <a:ext cx="270720" cy="103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544C6E-692B-402B-A217-2F80781B55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4155" y="1259776"/>
                  <a:ext cx="306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A0BE75-CED8-446D-97FA-478DE1B5765C}"/>
              </a:ext>
            </a:extLst>
          </p:cNvPr>
          <p:cNvGrpSpPr/>
          <p:nvPr/>
        </p:nvGrpSpPr>
        <p:grpSpPr>
          <a:xfrm>
            <a:off x="4503555" y="1205416"/>
            <a:ext cx="367560" cy="293040"/>
            <a:chOff x="4503555" y="1205416"/>
            <a:chExt cx="3675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015E6A-DCC7-4936-981A-FAECBE06F671}"/>
                    </a:ext>
                  </a:extLst>
                </p14:cNvPr>
                <p14:cNvContentPartPr/>
                <p14:nvPr/>
              </p14:nvContentPartPr>
              <p14:xfrm>
                <a:off x="4503555" y="1283176"/>
                <a:ext cx="222480" cy="4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015E6A-DCC7-4936-981A-FAECBE06F6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85915" y="1265176"/>
                  <a:ext cx="25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3B453D-0615-49B0-B3EF-3AB4C2818E4E}"/>
                    </a:ext>
                  </a:extLst>
                </p14:cNvPr>
                <p14:cNvContentPartPr/>
                <p14:nvPr/>
              </p14:nvContentPartPr>
              <p14:xfrm>
                <a:off x="4531635" y="1362376"/>
                <a:ext cx="212760" cy="1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3B453D-0615-49B0-B3EF-3AB4C2818E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3635" y="1344376"/>
                  <a:ext cx="248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B64731-B321-46EB-AAB4-CD8BE1BB296C}"/>
                    </a:ext>
                  </a:extLst>
                </p14:cNvPr>
                <p14:cNvContentPartPr/>
                <p14:nvPr/>
              </p14:nvContentPartPr>
              <p14:xfrm>
                <a:off x="4762755" y="1205416"/>
                <a:ext cx="108360" cy="29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B64731-B321-46EB-AAB4-CD8BE1BB29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4755" y="1187776"/>
                  <a:ext cx="14400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A707D7-A3A7-4F16-AE0A-EBA010958AD6}"/>
              </a:ext>
            </a:extLst>
          </p:cNvPr>
          <p:cNvGrpSpPr/>
          <p:nvPr/>
        </p:nvGrpSpPr>
        <p:grpSpPr>
          <a:xfrm>
            <a:off x="5234715" y="1147816"/>
            <a:ext cx="1090800" cy="384120"/>
            <a:chOff x="5234715" y="1147816"/>
            <a:chExt cx="10908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6D4BF1-B190-4B96-AE8C-04737F4D2ADC}"/>
                    </a:ext>
                  </a:extLst>
                </p14:cNvPr>
                <p14:cNvContentPartPr/>
                <p14:nvPr/>
              </p14:nvContentPartPr>
              <p14:xfrm>
                <a:off x="5234715" y="1147816"/>
                <a:ext cx="482040" cy="38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6D4BF1-B190-4B96-AE8C-04737F4D2A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17075" y="1130176"/>
                  <a:ext cx="5176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E5756C-4C0C-49EA-8420-49D2ECC55558}"/>
                    </a:ext>
                  </a:extLst>
                </p14:cNvPr>
                <p14:cNvContentPartPr/>
                <p14:nvPr/>
              </p14:nvContentPartPr>
              <p14:xfrm>
                <a:off x="5870475" y="1227736"/>
                <a:ext cx="31680" cy="210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E5756C-4C0C-49EA-8420-49D2ECC555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2475" y="1209736"/>
                  <a:ext cx="67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434CDB-8E93-4F7B-A2BA-5EE007ACD78F}"/>
                    </a:ext>
                  </a:extLst>
                </p14:cNvPr>
                <p14:cNvContentPartPr/>
                <p14:nvPr/>
              </p14:nvContentPartPr>
              <p14:xfrm>
                <a:off x="5785515" y="1313776"/>
                <a:ext cx="240120" cy="90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434CDB-8E93-4F7B-A2BA-5EE007ACD7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67875" y="1295776"/>
                  <a:ext cx="275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F330A5-3D94-448C-B9A6-BFF64B4F9BB1}"/>
                    </a:ext>
                  </a:extLst>
                </p14:cNvPr>
                <p14:cNvContentPartPr/>
                <p14:nvPr/>
              </p14:nvContentPartPr>
              <p14:xfrm>
                <a:off x="6021315" y="1308736"/>
                <a:ext cx="304200" cy="12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F330A5-3D94-448C-B9A6-BFF64B4F9B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3315" y="1291096"/>
                  <a:ext cx="33984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AF7E31-3DF8-4995-BE76-88CAD823C530}"/>
                  </a:ext>
                </a:extLst>
              </p14:cNvPr>
              <p14:cNvContentPartPr/>
              <p14:nvPr/>
            </p14:nvContentPartPr>
            <p14:xfrm>
              <a:off x="988875" y="2004256"/>
              <a:ext cx="102960" cy="69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AF7E31-3DF8-4995-BE76-88CAD823C5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0875" y="1986616"/>
                <a:ext cx="13860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07EC5E3-F591-4996-B2AA-931AB495D805}"/>
              </a:ext>
            </a:extLst>
          </p:cNvPr>
          <p:cNvGrpSpPr/>
          <p:nvPr/>
        </p:nvGrpSpPr>
        <p:grpSpPr>
          <a:xfrm>
            <a:off x="1784475" y="1774936"/>
            <a:ext cx="1106640" cy="329040"/>
            <a:chOff x="1784475" y="1774936"/>
            <a:chExt cx="11066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6FBCB9-5FBF-4362-B994-9BC6D5EFE55D}"/>
                    </a:ext>
                  </a:extLst>
                </p14:cNvPr>
                <p14:cNvContentPartPr/>
                <p14:nvPr/>
              </p14:nvContentPartPr>
              <p14:xfrm>
                <a:off x="1797795" y="1913536"/>
                <a:ext cx="18000" cy="17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6FBCB9-5FBF-4362-B994-9BC6D5EFE5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0155" y="1895536"/>
                  <a:ext cx="53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58BD44-4E71-4AEC-9D6A-67C0B4917DB9}"/>
                    </a:ext>
                  </a:extLst>
                </p14:cNvPr>
                <p14:cNvContentPartPr/>
                <p14:nvPr/>
              </p14:nvContentPartPr>
              <p14:xfrm>
                <a:off x="1813635" y="1863136"/>
                <a:ext cx="140400" cy="138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58BD44-4E71-4AEC-9D6A-67C0B4917D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95995" y="1845136"/>
                  <a:ext cx="176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C90E9B-605C-46CF-BFEA-1A445F677F13}"/>
                    </a:ext>
                  </a:extLst>
                </p14:cNvPr>
                <p14:cNvContentPartPr/>
                <p14:nvPr/>
              </p14:nvContentPartPr>
              <p14:xfrm>
                <a:off x="1784475" y="2082016"/>
                <a:ext cx="106920" cy="2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C90E9B-605C-46CF-BFEA-1A445F677F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6475" y="2064016"/>
                  <a:ext cx="142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977D2E-0FCD-47F2-ADBE-7EED5DA7C042}"/>
                    </a:ext>
                  </a:extLst>
                </p14:cNvPr>
                <p14:cNvContentPartPr/>
                <p14:nvPr/>
              </p14:nvContentPartPr>
              <p14:xfrm>
                <a:off x="2038635" y="1999576"/>
                <a:ext cx="179280" cy="10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977D2E-0FCD-47F2-ADBE-7EED5DA7C0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0635" y="1981576"/>
                  <a:ext cx="214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9A9359-1F11-4F8D-A81B-1721B9A148F0}"/>
                    </a:ext>
                  </a:extLst>
                </p14:cNvPr>
                <p14:cNvContentPartPr/>
                <p14:nvPr/>
              </p14:nvContentPartPr>
              <p14:xfrm>
                <a:off x="2236275" y="1999576"/>
                <a:ext cx="105480" cy="79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9A9359-1F11-4F8D-A81B-1721B9A148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8635" y="1981576"/>
                  <a:ext cx="141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9E5754-0ADB-4349-BC97-EEB34A5E95A0}"/>
                    </a:ext>
                  </a:extLst>
                </p14:cNvPr>
                <p14:cNvContentPartPr/>
                <p14:nvPr/>
              </p14:nvContentPartPr>
              <p14:xfrm>
                <a:off x="2436435" y="1831096"/>
                <a:ext cx="132840" cy="22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9E5754-0ADB-4349-BC97-EEB34A5E95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8435" y="1813096"/>
                  <a:ext cx="168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FC44EB-0514-4DBF-94F5-FF824E9B5E0E}"/>
                    </a:ext>
                  </a:extLst>
                </p14:cNvPr>
                <p14:cNvContentPartPr/>
                <p14:nvPr/>
              </p14:nvContentPartPr>
              <p14:xfrm>
                <a:off x="2620755" y="1774936"/>
                <a:ext cx="270360" cy="29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FC44EB-0514-4DBF-94F5-FF824E9B5E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03115" y="1757296"/>
                  <a:ext cx="30600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FCD108-986C-48A7-BB0D-280F21E91898}"/>
              </a:ext>
            </a:extLst>
          </p:cNvPr>
          <p:cNvGrpSpPr/>
          <p:nvPr/>
        </p:nvGrpSpPr>
        <p:grpSpPr>
          <a:xfrm>
            <a:off x="3350835" y="2004976"/>
            <a:ext cx="10080" cy="114120"/>
            <a:chOff x="3350835" y="2004976"/>
            <a:chExt cx="1008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8FA81A-2E1C-40F8-83F6-3EA54AF6B906}"/>
                    </a:ext>
                  </a:extLst>
                </p14:cNvPr>
                <p14:cNvContentPartPr/>
                <p14:nvPr/>
              </p14:nvContentPartPr>
              <p14:xfrm>
                <a:off x="3350835" y="2004976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8FA81A-2E1C-40F8-83F6-3EA54AF6B9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2835" y="19873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19CDB4-1563-48EA-8ECE-A49E2A3757F1}"/>
                    </a:ext>
                  </a:extLst>
                </p14:cNvPr>
                <p14:cNvContentPartPr/>
                <p14:nvPr/>
              </p14:nvContentPartPr>
              <p14:xfrm>
                <a:off x="3350835" y="2093536"/>
                <a:ext cx="10080" cy="25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19CDB4-1563-48EA-8ECE-A49E2A3757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2835" y="2075896"/>
                  <a:ext cx="45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CD4048-E97D-47B5-B0DB-8701EBBA02F9}"/>
              </a:ext>
            </a:extLst>
          </p:cNvPr>
          <p:cNvGrpSpPr/>
          <p:nvPr/>
        </p:nvGrpSpPr>
        <p:grpSpPr>
          <a:xfrm>
            <a:off x="3753315" y="1776736"/>
            <a:ext cx="2468520" cy="546120"/>
            <a:chOff x="3753315" y="1776736"/>
            <a:chExt cx="246852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0FE48D-4304-49A7-A277-6B64A0564731}"/>
                    </a:ext>
                  </a:extLst>
                </p14:cNvPr>
                <p14:cNvContentPartPr/>
                <p14:nvPr/>
              </p14:nvContentPartPr>
              <p14:xfrm>
                <a:off x="3753315" y="1776736"/>
                <a:ext cx="132480" cy="325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0FE48D-4304-49A7-A277-6B64A05647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35315" y="1758736"/>
                  <a:ext cx="1681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1C69B8-9E21-44DF-BDA5-20FE41721DD6}"/>
                    </a:ext>
                  </a:extLst>
                </p14:cNvPr>
                <p14:cNvContentPartPr/>
                <p14:nvPr/>
              </p14:nvContentPartPr>
              <p14:xfrm>
                <a:off x="3802635" y="1947376"/>
                <a:ext cx="112320" cy="146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1C69B8-9E21-44DF-BDA5-20FE41721D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84635" y="1929376"/>
                  <a:ext cx="147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EA685F-33AA-470E-8768-68D52FF370EA}"/>
                    </a:ext>
                  </a:extLst>
                </p14:cNvPr>
                <p14:cNvContentPartPr/>
                <p14:nvPr/>
              </p14:nvContentPartPr>
              <p14:xfrm>
                <a:off x="3972195" y="1971496"/>
                <a:ext cx="88200" cy="122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EA685F-33AA-470E-8768-68D52FF370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54195" y="1953856"/>
                  <a:ext cx="12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0E8EF9-D1C0-45E8-9653-0D78ABDF4428}"/>
                    </a:ext>
                  </a:extLst>
                </p14:cNvPr>
                <p14:cNvContentPartPr/>
                <p14:nvPr/>
              </p14:nvContentPartPr>
              <p14:xfrm>
                <a:off x="4107915" y="1977976"/>
                <a:ext cx="138960" cy="151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0E8EF9-D1C0-45E8-9653-0D78ABDF44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9915" y="1960336"/>
                  <a:ext cx="174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4ACDA3-D086-418A-8575-F7EA613A1930}"/>
                    </a:ext>
                  </a:extLst>
                </p14:cNvPr>
                <p14:cNvContentPartPr/>
                <p14:nvPr/>
              </p14:nvContentPartPr>
              <p14:xfrm>
                <a:off x="4378635" y="2012896"/>
                <a:ext cx="107640" cy="152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4ACDA3-D086-418A-8575-F7EA613A19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60635" y="1995256"/>
                  <a:ext cx="143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655E0A-4597-4D8D-B9C4-BEA7173A1575}"/>
                    </a:ext>
                  </a:extLst>
                </p14:cNvPr>
                <p14:cNvContentPartPr/>
                <p14:nvPr/>
              </p14:nvContentPartPr>
              <p14:xfrm>
                <a:off x="4560435" y="2023336"/>
                <a:ext cx="5760" cy="36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655E0A-4597-4D8D-B9C4-BEA7173A15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42435" y="2005696"/>
                  <a:ext cx="41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D0320A-4909-426D-BDF4-B3F415DAC569}"/>
                    </a:ext>
                  </a:extLst>
                </p14:cNvPr>
                <p14:cNvContentPartPr/>
                <p14:nvPr/>
              </p14:nvContentPartPr>
              <p14:xfrm>
                <a:off x="4515795" y="2017216"/>
                <a:ext cx="150120" cy="165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D0320A-4909-426D-BDF4-B3F415DAC5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98155" y="1999576"/>
                  <a:ext cx="185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9D6A02-B84C-49B3-BA16-DB1AF26BC4E3}"/>
                    </a:ext>
                  </a:extLst>
                </p14:cNvPr>
                <p14:cNvContentPartPr/>
                <p14:nvPr/>
              </p14:nvContentPartPr>
              <p14:xfrm>
                <a:off x="4724595" y="1842616"/>
                <a:ext cx="130680" cy="325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9D6A02-B84C-49B3-BA16-DB1AF26BC4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06595" y="1824976"/>
                  <a:ext cx="1663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F73A00-4774-434D-BAD3-39A62950CE88}"/>
                    </a:ext>
                  </a:extLst>
                </p14:cNvPr>
                <p14:cNvContentPartPr/>
                <p14:nvPr/>
              </p14:nvContentPartPr>
              <p14:xfrm>
                <a:off x="5409675" y="1888336"/>
                <a:ext cx="12600" cy="26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F73A00-4774-434D-BAD3-39A62950CE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92035" y="1870336"/>
                  <a:ext cx="48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C872D7-0A22-4A7D-8080-36DD937A7AB7}"/>
                    </a:ext>
                  </a:extLst>
                </p14:cNvPr>
                <p14:cNvContentPartPr/>
                <p14:nvPr/>
              </p14:nvContentPartPr>
              <p14:xfrm>
                <a:off x="5321475" y="2043856"/>
                <a:ext cx="113040" cy="3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C872D7-0A22-4A7D-8080-36DD937A7A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3835" y="2025856"/>
                  <a:ext cx="148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2725B74-D2EE-4F9D-88D4-346E6CEBE35C}"/>
                    </a:ext>
                  </a:extLst>
                </p14:cNvPr>
                <p14:cNvContentPartPr/>
                <p14:nvPr/>
              </p14:nvContentPartPr>
              <p14:xfrm>
                <a:off x="5515875" y="2027656"/>
                <a:ext cx="88560" cy="119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2725B74-D2EE-4F9D-88D4-346E6CEBE3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97875" y="2010016"/>
                  <a:ext cx="124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3B95CA-0A91-4397-B55D-18077F07A453}"/>
                    </a:ext>
                  </a:extLst>
                </p14:cNvPr>
                <p14:cNvContentPartPr/>
                <p14:nvPr/>
              </p14:nvContentPartPr>
              <p14:xfrm>
                <a:off x="5685075" y="1987336"/>
                <a:ext cx="49680" cy="138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3B95CA-0A91-4397-B55D-18077F07A4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67435" y="1969336"/>
                  <a:ext cx="85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DDE612-E6F1-44F7-85A9-A339B935A3AE}"/>
                    </a:ext>
                  </a:extLst>
                </p14:cNvPr>
                <p14:cNvContentPartPr/>
                <p14:nvPr/>
              </p14:nvContentPartPr>
              <p14:xfrm>
                <a:off x="5821875" y="2025496"/>
                <a:ext cx="40680" cy="83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DDE612-E6F1-44F7-85A9-A339B935A3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03875" y="2007496"/>
                  <a:ext cx="76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B60398-DD1D-4D03-B965-36D92BEE9088}"/>
                    </a:ext>
                  </a:extLst>
                </p14:cNvPr>
                <p14:cNvContentPartPr/>
                <p14:nvPr/>
              </p14:nvContentPartPr>
              <p14:xfrm>
                <a:off x="5965515" y="1810936"/>
                <a:ext cx="124200" cy="32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B60398-DD1D-4D03-B965-36D92BEE90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47515" y="1793296"/>
                  <a:ext cx="1598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72F0CA-9A56-4EB2-AFFD-0C13F34EB5B6}"/>
                    </a:ext>
                  </a:extLst>
                </p14:cNvPr>
                <p14:cNvContentPartPr/>
                <p14:nvPr/>
              </p14:nvContentPartPr>
              <p14:xfrm>
                <a:off x="6068475" y="2012176"/>
                <a:ext cx="87120" cy="16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72F0CA-9A56-4EB2-AFFD-0C13F34EB5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50835" y="1994536"/>
                  <a:ext cx="122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1E96FA-F096-41F3-99AA-E8F32C3F0DF4}"/>
                    </a:ext>
                  </a:extLst>
                </p14:cNvPr>
                <p14:cNvContentPartPr/>
                <p14:nvPr/>
              </p14:nvContentPartPr>
              <p14:xfrm>
                <a:off x="3769515" y="2233936"/>
                <a:ext cx="2452320" cy="8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1E96FA-F096-41F3-99AA-E8F32C3F0D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51875" y="2215936"/>
                  <a:ext cx="2487960" cy="12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679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D04EED-8CE3-4374-88FF-4E143994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Math behind the </a:t>
            </a:r>
            <a:r>
              <a:rPr lang="en-US" b="1"/>
              <a:t>Kernelized</a:t>
            </a:r>
            <a:r>
              <a:rPr lang="en-US"/>
              <a:t> </a:t>
            </a:r>
            <a:r>
              <a:rPr lang="en-US" b="1"/>
              <a:t>SVM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8A812E-0839-48D6-82C6-C7317E6477D0}"/>
                  </a:ext>
                </a:extLst>
              </p14:cNvPr>
              <p14:cNvContentPartPr/>
              <p14:nvPr/>
            </p14:nvContentPartPr>
            <p14:xfrm>
              <a:off x="4754475" y="2579918"/>
              <a:ext cx="1971000" cy="5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8A812E-0839-48D6-82C6-C7317E6477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6475" y="2561918"/>
                <a:ext cx="2006640" cy="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034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215A-EFDC-4E68-964A-9E945CC6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1C2F-4061-4BC0-865F-3A5A63D08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Recall: Kernel trick gives </a:t>
            </a:r>
            <a:r>
              <a:rPr lang="en-US" b="1"/>
              <a:t>the same solution </a:t>
            </a:r>
            <a:r>
              <a:rPr lang="en-US">
                <a:highlight>
                  <a:srgbClr val="FFFF00"/>
                </a:highlight>
              </a:rPr>
              <a:t>without explicitly adding features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Consider the </a:t>
            </a:r>
            <a:r>
              <a:rPr lang="en-US" b="1"/>
              <a:t>polynomial transformation</a:t>
            </a:r>
            <a:r>
              <a:rPr lang="en-US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3BE50-CED5-49B7-8772-41BAA23C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0C0F5-E133-4C3A-B300-EAD02087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75806"/>
            <a:ext cx="2951976" cy="1603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93D4B55-8D5F-4C53-B175-89C11BA1D5C3}"/>
                  </a:ext>
                </a:extLst>
              </p14:cNvPr>
              <p14:cNvContentPartPr/>
              <p14:nvPr/>
            </p14:nvContentPartPr>
            <p14:xfrm>
              <a:off x="4983526" y="2803477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93D4B55-8D5F-4C53-B175-89C11BA1D5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5526" y="278547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851ED68-D78B-445B-948E-9EB3451B3F8E}"/>
              </a:ext>
            </a:extLst>
          </p:cNvPr>
          <p:cNvGrpSpPr/>
          <p:nvPr/>
        </p:nvGrpSpPr>
        <p:grpSpPr>
          <a:xfrm>
            <a:off x="664875" y="1569016"/>
            <a:ext cx="7992720" cy="1098000"/>
            <a:chOff x="664875" y="1569016"/>
            <a:chExt cx="7992720" cy="10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4C082A-0BB6-4D3C-992F-E7D36952BACC}"/>
                    </a:ext>
                  </a:extLst>
                </p14:cNvPr>
                <p14:cNvContentPartPr/>
                <p14:nvPr/>
              </p14:nvContentPartPr>
              <p14:xfrm>
                <a:off x="664875" y="1966816"/>
                <a:ext cx="676080" cy="18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4C082A-0BB6-4D3C-992F-E7D36952BA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235" y="1949176"/>
                  <a:ext cx="711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7C7447-B2C4-4D72-9C24-AE3C7B8287B6}"/>
                    </a:ext>
                  </a:extLst>
                </p14:cNvPr>
                <p14:cNvContentPartPr/>
                <p14:nvPr/>
              </p14:nvContentPartPr>
              <p14:xfrm>
                <a:off x="6549795" y="1571176"/>
                <a:ext cx="1602000" cy="13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7C7447-B2C4-4D72-9C24-AE3C7B8287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1795" y="1553176"/>
                  <a:ext cx="1637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508CC1-D537-4C61-8DA7-C7A2684C54AC}"/>
                    </a:ext>
                  </a:extLst>
                </p14:cNvPr>
                <p14:cNvContentPartPr/>
                <p14:nvPr/>
              </p14:nvContentPartPr>
              <p14:xfrm>
                <a:off x="2600235" y="1791136"/>
                <a:ext cx="157680" cy="189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508CC1-D537-4C61-8DA7-C7A2684C54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82595" y="1773136"/>
                  <a:ext cx="193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0E876B-C241-426A-AB2D-35E83F5FDC3E}"/>
                    </a:ext>
                  </a:extLst>
                </p14:cNvPr>
                <p14:cNvContentPartPr/>
                <p14:nvPr/>
              </p14:nvContentPartPr>
              <p14:xfrm>
                <a:off x="2812995" y="1852696"/>
                <a:ext cx="91080" cy="118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0E876B-C241-426A-AB2D-35E83F5FDC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94995" y="1834696"/>
                  <a:ext cx="126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F3B927-1E4D-4402-8E61-5B8B588D7210}"/>
                    </a:ext>
                  </a:extLst>
                </p14:cNvPr>
                <p14:cNvContentPartPr/>
                <p14:nvPr/>
              </p14:nvContentPartPr>
              <p14:xfrm>
                <a:off x="2960955" y="1858816"/>
                <a:ext cx="10152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F3B927-1E4D-4402-8E61-5B8B588D72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43315" y="1840816"/>
                  <a:ext cx="13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06F427-5ACD-4B4F-8545-7FC12AE16FAA}"/>
                    </a:ext>
                  </a:extLst>
                </p14:cNvPr>
                <p14:cNvContentPartPr/>
                <p14:nvPr/>
              </p14:nvContentPartPr>
              <p14:xfrm>
                <a:off x="3149235" y="1905256"/>
                <a:ext cx="83160" cy="20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06F427-5ACD-4B4F-8545-7FC12AE16F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1235" y="1887616"/>
                  <a:ext cx="118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403766-E8EB-4217-A72D-61767C4E5B8C}"/>
                    </a:ext>
                  </a:extLst>
                </p14:cNvPr>
                <p14:cNvContentPartPr/>
                <p14:nvPr/>
              </p14:nvContentPartPr>
              <p14:xfrm>
                <a:off x="3330315" y="1658656"/>
                <a:ext cx="178920" cy="27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403766-E8EB-4217-A72D-61767C4E5B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12315" y="1640656"/>
                  <a:ext cx="214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F2C9C8-7136-40F2-83A4-D147E3C41B48}"/>
                    </a:ext>
                  </a:extLst>
                </p14:cNvPr>
                <p14:cNvContentPartPr/>
                <p14:nvPr/>
              </p14:nvContentPartPr>
              <p14:xfrm>
                <a:off x="3532995" y="1785376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F2C9C8-7136-40F2-83A4-D147E3C41B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15355" y="1767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79379C-2F7D-4816-BCB2-B8607C0D7D92}"/>
                    </a:ext>
                  </a:extLst>
                </p14:cNvPr>
                <p14:cNvContentPartPr/>
                <p14:nvPr/>
              </p14:nvContentPartPr>
              <p14:xfrm>
                <a:off x="3619755" y="1840816"/>
                <a:ext cx="106920" cy="10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79379C-2F7D-4816-BCB2-B8607C0D7D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02115" y="182281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946E92-5E8A-451E-B5F0-DE84630F4B93}"/>
                    </a:ext>
                  </a:extLst>
                </p14:cNvPr>
                <p14:cNvContentPartPr/>
                <p14:nvPr/>
              </p14:nvContentPartPr>
              <p14:xfrm>
                <a:off x="3767715" y="1854856"/>
                <a:ext cx="115200" cy="153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946E92-5E8A-451E-B5F0-DE84630F4B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49715" y="1836856"/>
                  <a:ext cx="15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99A068-AC68-4B4A-B3AA-4BCC88E150F3}"/>
                    </a:ext>
                  </a:extLst>
                </p14:cNvPr>
                <p14:cNvContentPartPr/>
                <p14:nvPr/>
              </p14:nvContentPartPr>
              <p14:xfrm>
                <a:off x="3902715" y="1898056"/>
                <a:ext cx="367920" cy="12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99A068-AC68-4B4A-B3AA-4BCC88E150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85075" y="1880416"/>
                  <a:ext cx="40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2D10CB-A01F-4BFC-AD2F-55E4AAE664B1}"/>
                    </a:ext>
                  </a:extLst>
                </p14:cNvPr>
                <p14:cNvContentPartPr/>
                <p14:nvPr/>
              </p14:nvContentPartPr>
              <p14:xfrm>
                <a:off x="4530195" y="1802656"/>
                <a:ext cx="104400" cy="16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2D10CB-A01F-4BFC-AD2F-55E4AAE664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12555" y="1785016"/>
                  <a:ext cx="140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6E6BFE-D677-4E32-B723-E7C07EE73607}"/>
                    </a:ext>
                  </a:extLst>
                </p14:cNvPr>
                <p14:cNvContentPartPr/>
                <p14:nvPr/>
              </p14:nvContentPartPr>
              <p14:xfrm>
                <a:off x="4737195" y="1841536"/>
                <a:ext cx="163440" cy="159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6E6BFE-D677-4E32-B723-E7C07EE736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19555" y="1823536"/>
                  <a:ext cx="199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01EC0ED-375F-4ACA-8646-ACDE17A07786}"/>
                    </a:ext>
                  </a:extLst>
                </p14:cNvPr>
                <p14:cNvContentPartPr/>
                <p14:nvPr/>
              </p14:nvContentPartPr>
              <p14:xfrm>
                <a:off x="5001075" y="1848376"/>
                <a:ext cx="24480" cy="163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01EC0ED-375F-4ACA-8646-ACDE17A077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83435" y="1830376"/>
                  <a:ext cx="60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2245CF-4C0D-4266-895A-64DE396AB322}"/>
                    </a:ext>
                  </a:extLst>
                </p14:cNvPr>
                <p14:cNvContentPartPr/>
                <p14:nvPr/>
              </p14:nvContentPartPr>
              <p14:xfrm>
                <a:off x="5025555" y="1862056"/>
                <a:ext cx="191520" cy="163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2245CF-4C0D-4266-895A-64DE396AB3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07915" y="1844416"/>
                  <a:ext cx="22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F4DF8-F0E7-4433-8E5F-4D452A196F90}"/>
                    </a:ext>
                  </a:extLst>
                </p14:cNvPr>
                <p14:cNvContentPartPr/>
                <p14:nvPr/>
              </p14:nvContentPartPr>
              <p14:xfrm>
                <a:off x="5471235" y="1813096"/>
                <a:ext cx="408960" cy="22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F4DF8-F0E7-4433-8E5F-4D452A196F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53595" y="1795456"/>
                  <a:ext cx="444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829F17-9794-4224-B65D-23BAD1296381}"/>
                    </a:ext>
                  </a:extLst>
                </p14:cNvPr>
                <p14:cNvContentPartPr/>
                <p14:nvPr/>
              </p14:nvContentPartPr>
              <p14:xfrm>
                <a:off x="6073875" y="1782136"/>
                <a:ext cx="124560" cy="17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829F17-9794-4224-B65D-23BAD129638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56235" y="1764496"/>
                  <a:ext cx="160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5C9C51-EFCC-48FE-9E56-EB85C4D5147A}"/>
                    </a:ext>
                  </a:extLst>
                </p14:cNvPr>
                <p14:cNvContentPartPr/>
                <p14:nvPr/>
              </p14:nvContentPartPr>
              <p14:xfrm>
                <a:off x="6261435" y="1792576"/>
                <a:ext cx="170280" cy="83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5C9C51-EFCC-48FE-9E56-EB85C4D514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43795" y="1774936"/>
                  <a:ext cx="205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0C4999-7D9C-4A14-8D04-E5848C3BCC7F}"/>
                    </a:ext>
                  </a:extLst>
                </p14:cNvPr>
                <p14:cNvContentPartPr/>
                <p14:nvPr/>
              </p14:nvContentPartPr>
              <p14:xfrm>
                <a:off x="6520995" y="1677016"/>
                <a:ext cx="133560" cy="22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0C4999-7D9C-4A14-8D04-E5848C3BCC7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02995" y="1659376"/>
                  <a:ext cx="169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77242C-BAEF-4FBC-8779-C96DC639A178}"/>
                    </a:ext>
                  </a:extLst>
                </p14:cNvPr>
                <p14:cNvContentPartPr/>
                <p14:nvPr/>
              </p14:nvContentPartPr>
              <p14:xfrm>
                <a:off x="6710355" y="1832896"/>
                <a:ext cx="176400" cy="27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77242C-BAEF-4FBC-8779-C96DC639A1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2715" y="1814896"/>
                  <a:ext cx="212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F4A0B05-755E-48C8-ABDE-F889C461A380}"/>
                    </a:ext>
                  </a:extLst>
                </p14:cNvPr>
                <p14:cNvContentPartPr/>
                <p14:nvPr/>
              </p14:nvContentPartPr>
              <p14:xfrm>
                <a:off x="5595075" y="2057176"/>
                <a:ext cx="338760" cy="332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F4A0B05-755E-48C8-ABDE-F889C461A3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77075" y="2039536"/>
                  <a:ext cx="3744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37E9FD-06B2-4089-8056-F55F64255ACF}"/>
                    </a:ext>
                  </a:extLst>
                </p14:cNvPr>
                <p14:cNvContentPartPr/>
                <p14:nvPr/>
              </p14:nvContentPartPr>
              <p14:xfrm>
                <a:off x="6136155" y="2224576"/>
                <a:ext cx="91800" cy="150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37E9FD-06B2-4089-8056-F55F64255AC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18515" y="2206936"/>
                  <a:ext cx="127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C2D028-04F1-4D7C-A5C1-496FF6B70C96}"/>
                    </a:ext>
                  </a:extLst>
                </p14:cNvPr>
                <p14:cNvContentPartPr/>
                <p14:nvPr/>
              </p14:nvContentPartPr>
              <p14:xfrm>
                <a:off x="6253155" y="2204776"/>
                <a:ext cx="50760" cy="15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C2D028-04F1-4D7C-A5C1-496FF6B70C9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5155" y="2187136"/>
                  <a:ext cx="86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752871-E3D7-43E7-969D-712E60719D01}"/>
                    </a:ext>
                  </a:extLst>
                </p14:cNvPr>
                <p14:cNvContentPartPr/>
                <p14:nvPr/>
              </p14:nvContentPartPr>
              <p14:xfrm>
                <a:off x="6400035" y="2290816"/>
                <a:ext cx="230400" cy="13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752871-E3D7-43E7-969D-712E60719D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82035" y="2273176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36AF99-0C34-493E-B587-0D22D17550DD}"/>
                    </a:ext>
                  </a:extLst>
                </p14:cNvPr>
                <p14:cNvContentPartPr/>
                <p14:nvPr/>
              </p14:nvContentPartPr>
              <p14:xfrm>
                <a:off x="6733395" y="2429416"/>
                <a:ext cx="18000" cy="1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36AF99-0C34-493E-B587-0D22D17550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15755" y="2411776"/>
                  <a:ext cx="53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FD6069-12B9-4BBD-97AE-9C5E6205F1A2}"/>
                    </a:ext>
                  </a:extLst>
                </p14:cNvPr>
                <p14:cNvContentPartPr/>
                <p14:nvPr/>
              </p14:nvContentPartPr>
              <p14:xfrm>
                <a:off x="7095195" y="1886896"/>
                <a:ext cx="360" cy="17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FD6069-12B9-4BBD-97AE-9C5E6205F1A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77195" y="1869256"/>
                  <a:ext cx="36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267C69-8222-49BB-823E-817CFD6CF1A7}"/>
                    </a:ext>
                  </a:extLst>
                </p14:cNvPr>
                <p14:cNvContentPartPr/>
                <p14:nvPr/>
              </p14:nvContentPartPr>
              <p14:xfrm>
                <a:off x="7436115" y="1887616"/>
                <a:ext cx="162720" cy="420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267C69-8222-49BB-823E-817CFD6CF1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8115" y="1869976"/>
                  <a:ext cx="198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20FA78-2EB4-47B1-8CB6-650C73C9BCA5}"/>
                    </a:ext>
                  </a:extLst>
                </p14:cNvPr>
                <p14:cNvContentPartPr/>
                <p14:nvPr/>
              </p14:nvContentPartPr>
              <p14:xfrm>
                <a:off x="7653195" y="2082016"/>
                <a:ext cx="80280" cy="172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20FA78-2EB4-47B1-8CB6-650C73C9BC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35195" y="2064376"/>
                  <a:ext cx="11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732690-1497-4651-8650-7D5E62C1F709}"/>
                    </a:ext>
                  </a:extLst>
                </p14:cNvPr>
                <p14:cNvContentPartPr/>
                <p14:nvPr/>
              </p14:nvContentPartPr>
              <p14:xfrm>
                <a:off x="7788555" y="1993096"/>
                <a:ext cx="559800" cy="27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732690-1497-4651-8650-7D5E62C1F70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70915" y="1975456"/>
                  <a:ext cx="595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B8A566-D306-45C8-9F91-1D6D4049ECAC}"/>
                    </a:ext>
                  </a:extLst>
                </p14:cNvPr>
                <p14:cNvContentPartPr/>
                <p14:nvPr/>
              </p14:nvContentPartPr>
              <p14:xfrm>
                <a:off x="8395515" y="2213416"/>
                <a:ext cx="81720" cy="53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B8A566-D306-45C8-9F91-1D6D4049EC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77875" y="2195416"/>
                  <a:ext cx="117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855A616-A532-4B75-9C2C-C223517C5A1E}"/>
                    </a:ext>
                  </a:extLst>
                </p14:cNvPr>
                <p14:cNvContentPartPr/>
                <p14:nvPr/>
              </p14:nvContentPartPr>
              <p14:xfrm>
                <a:off x="8372475" y="2182456"/>
                <a:ext cx="119160" cy="133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855A616-A532-4B75-9C2C-C223517C5A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54475" y="2164456"/>
                  <a:ext cx="154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44A8C5-45AD-4F84-B754-C436B123E5DB}"/>
                    </a:ext>
                  </a:extLst>
                </p14:cNvPr>
                <p14:cNvContentPartPr/>
                <p14:nvPr/>
              </p14:nvContentPartPr>
              <p14:xfrm>
                <a:off x="8545995" y="2224216"/>
                <a:ext cx="111600" cy="14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44A8C5-45AD-4F84-B754-C436B123E5D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8355" y="2206576"/>
                  <a:ext cx="147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C123EB-E594-4909-93C1-464E83BBC2D3}"/>
                    </a:ext>
                  </a:extLst>
                </p14:cNvPr>
                <p14:cNvContentPartPr/>
                <p14:nvPr/>
              </p14:nvContentPartPr>
              <p14:xfrm>
                <a:off x="3985515" y="1586296"/>
                <a:ext cx="35280" cy="2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C123EB-E594-4909-93C1-464E83BBC2D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67875" y="1568296"/>
                  <a:ext cx="70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EECFE1-6601-4BEA-80A5-14DA73509D43}"/>
                    </a:ext>
                  </a:extLst>
                </p14:cNvPr>
                <p14:cNvContentPartPr/>
                <p14:nvPr/>
              </p14:nvContentPartPr>
              <p14:xfrm>
                <a:off x="3916395" y="1569016"/>
                <a:ext cx="155160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EECFE1-6601-4BEA-80A5-14DA73509D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98755" y="1551016"/>
                  <a:ext cx="1587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E7BA68-BFBF-45C3-AE89-E2FF56AC985A}"/>
                    </a:ext>
                  </a:extLst>
                </p14:cNvPr>
                <p14:cNvContentPartPr/>
                <p14:nvPr/>
              </p14:nvContentPartPr>
              <p14:xfrm>
                <a:off x="7323435" y="2420056"/>
                <a:ext cx="1173240" cy="178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E7BA68-BFBF-45C3-AE89-E2FF56AC98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05435" y="2402416"/>
                  <a:ext cx="1208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A00B03-886E-4BAC-930B-C362D3E8AED7}"/>
                    </a:ext>
                  </a:extLst>
                </p14:cNvPr>
                <p14:cNvContentPartPr/>
                <p14:nvPr/>
              </p14:nvContentPartPr>
              <p14:xfrm>
                <a:off x="1005075" y="2022616"/>
                <a:ext cx="2656800" cy="64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A00B03-886E-4BAC-930B-C362D3E8AE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7435" y="2004616"/>
                  <a:ext cx="2692440" cy="6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56099ED-AE29-421B-9A12-DB6BDF6AC17F}"/>
                  </a:ext>
                </a:extLst>
              </p14:cNvPr>
              <p14:cNvContentPartPr/>
              <p14:nvPr/>
            </p14:nvContentPartPr>
            <p14:xfrm>
              <a:off x="2084355" y="2899216"/>
              <a:ext cx="2984040" cy="81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56099ED-AE29-421B-9A12-DB6BDF6AC17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066355" y="2881576"/>
                <a:ext cx="3019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6DF04F5-D063-42F6-9BF4-F9A7FF579665}"/>
                  </a:ext>
                </a:extLst>
              </p14:cNvPr>
              <p14:cNvContentPartPr/>
              <p14:nvPr/>
            </p14:nvContentPartPr>
            <p14:xfrm>
              <a:off x="645435" y="3858616"/>
              <a:ext cx="190080" cy="154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6DF04F5-D063-42F6-9BF4-F9A7FF57966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7435" y="3840616"/>
                <a:ext cx="225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27C7C08-BEF6-486E-BCA9-0479E7CCDF5C}"/>
                  </a:ext>
                </a:extLst>
              </p14:cNvPr>
              <p14:cNvContentPartPr/>
              <p14:nvPr/>
            </p14:nvContentPartPr>
            <p14:xfrm>
              <a:off x="776835" y="3784816"/>
              <a:ext cx="78840" cy="185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27C7C08-BEF6-486E-BCA9-0479E7CCDF5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9195" y="3767176"/>
                <a:ext cx="114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3317544-68F3-4B30-BE52-5F97EECC6065}"/>
                  </a:ext>
                </a:extLst>
              </p14:cNvPr>
              <p14:cNvContentPartPr/>
              <p14:nvPr/>
            </p14:nvContentPartPr>
            <p14:xfrm>
              <a:off x="1219995" y="4014496"/>
              <a:ext cx="18360" cy="200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3317544-68F3-4B30-BE52-5F97EECC606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01995" y="3996496"/>
                <a:ext cx="540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9CA06E6-F7C7-43CA-81B1-894D698F2962}"/>
                  </a:ext>
                </a:extLst>
              </p14:cNvPr>
              <p14:cNvContentPartPr/>
              <p14:nvPr/>
            </p14:nvContentPartPr>
            <p14:xfrm>
              <a:off x="1175355" y="4132576"/>
              <a:ext cx="98640" cy="101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9CA06E6-F7C7-43CA-81B1-894D698F29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57715" y="4114576"/>
                <a:ext cx="134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92E90B4-EAC7-4386-95B5-28304EB31ED4}"/>
                  </a:ext>
                </a:extLst>
              </p14:cNvPr>
              <p14:cNvContentPartPr/>
              <p14:nvPr/>
            </p14:nvContentPartPr>
            <p14:xfrm>
              <a:off x="964755" y="4324816"/>
              <a:ext cx="75600" cy="14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92E90B4-EAC7-4386-95B5-28304EB31ED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47115" y="4307176"/>
                <a:ext cx="111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D961AE-F198-410F-91F4-19C22483A481}"/>
                  </a:ext>
                </a:extLst>
              </p14:cNvPr>
              <p14:cNvContentPartPr/>
              <p14:nvPr/>
            </p14:nvContentPartPr>
            <p14:xfrm>
              <a:off x="889155" y="4336696"/>
              <a:ext cx="89640" cy="3214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D961AE-F198-410F-91F4-19C22483A48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71515" y="4318696"/>
                <a:ext cx="1252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6D91CD-FA30-4851-BF1C-E87E330C8CC8}"/>
                  </a:ext>
                </a:extLst>
              </p14:cNvPr>
              <p14:cNvContentPartPr/>
              <p14:nvPr/>
            </p14:nvContentPartPr>
            <p14:xfrm>
              <a:off x="1062675" y="4448656"/>
              <a:ext cx="90720" cy="1184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6D91CD-FA30-4851-BF1C-E87E330C8CC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44675" y="4430656"/>
                <a:ext cx="126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E134EE6-8D76-4CAD-9645-A8AC1B097940}"/>
                  </a:ext>
                </a:extLst>
              </p14:cNvPr>
              <p14:cNvContentPartPr/>
              <p14:nvPr/>
            </p14:nvContentPartPr>
            <p14:xfrm>
              <a:off x="1052955" y="4446136"/>
              <a:ext cx="98640" cy="106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E134EE6-8D76-4CAD-9645-A8AC1B09794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35315" y="4428496"/>
                <a:ext cx="134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7321598-67EA-4B06-A988-5465DE7B74A4}"/>
                  </a:ext>
                </a:extLst>
              </p14:cNvPr>
              <p14:cNvContentPartPr/>
              <p14:nvPr/>
            </p14:nvContentPartPr>
            <p14:xfrm>
              <a:off x="1214235" y="4548016"/>
              <a:ext cx="25560" cy="82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7321598-67EA-4B06-A988-5465DE7B74A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96595" y="4530376"/>
                <a:ext cx="61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809E710-9F7A-48D9-AD72-F4177814EED3}"/>
                  </a:ext>
                </a:extLst>
              </p14:cNvPr>
              <p14:cNvContentPartPr/>
              <p14:nvPr/>
            </p14:nvContentPartPr>
            <p14:xfrm>
              <a:off x="1471275" y="4428856"/>
              <a:ext cx="84960" cy="828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809E710-9F7A-48D9-AD72-F4177814EED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53635" y="4411216"/>
                <a:ext cx="120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030DC06-04D5-4A10-97F0-13498FCD4663}"/>
                  </a:ext>
                </a:extLst>
              </p14:cNvPr>
              <p14:cNvContentPartPr/>
              <p14:nvPr/>
            </p14:nvContentPartPr>
            <p14:xfrm>
              <a:off x="1471275" y="4451176"/>
              <a:ext cx="81720" cy="784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030DC06-04D5-4A10-97F0-13498FCD466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53635" y="4433176"/>
                <a:ext cx="117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D4F7E3F-6B4F-4BF0-A673-CE5431E4E8E3}"/>
                  </a:ext>
                </a:extLst>
              </p14:cNvPr>
              <p14:cNvContentPartPr/>
              <p14:nvPr/>
            </p14:nvContentPartPr>
            <p14:xfrm>
              <a:off x="1646235" y="4488616"/>
              <a:ext cx="83160" cy="1022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D4F7E3F-6B4F-4BF0-A673-CE5431E4E8E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628595" y="4470976"/>
                <a:ext cx="118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4C8AB90-255D-46E2-B263-F7890C8F0EC7}"/>
                  </a:ext>
                </a:extLst>
              </p14:cNvPr>
              <p14:cNvContentPartPr/>
              <p14:nvPr/>
            </p14:nvContentPartPr>
            <p14:xfrm>
              <a:off x="1774035" y="4346776"/>
              <a:ext cx="102600" cy="339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4C8AB90-255D-46E2-B263-F7890C8F0EC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756395" y="4328776"/>
                <a:ext cx="1382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4542EE-FF73-416B-987C-C0A6DE2C186F}"/>
                  </a:ext>
                </a:extLst>
              </p14:cNvPr>
              <p14:cNvContentPartPr/>
              <p14:nvPr/>
            </p14:nvContentPartPr>
            <p14:xfrm>
              <a:off x="2037555" y="3322936"/>
              <a:ext cx="356040" cy="1081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4542EE-FF73-416B-987C-C0A6DE2C18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019915" y="3304936"/>
                <a:ext cx="391680" cy="11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6D78EBE-86E6-49A4-BBDE-037BDC23D16E}"/>
              </a:ext>
            </a:extLst>
          </p:cNvPr>
          <p:cNvGrpSpPr/>
          <p:nvPr/>
        </p:nvGrpSpPr>
        <p:grpSpPr>
          <a:xfrm>
            <a:off x="2060235" y="3224296"/>
            <a:ext cx="747720" cy="281520"/>
            <a:chOff x="2060235" y="3224296"/>
            <a:chExt cx="74772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15DACA-26A0-4389-854B-BF2587A1363F}"/>
                    </a:ext>
                  </a:extLst>
                </p14:cNvPr>
                <p14:cNvContentPartPr/>
                <p14:nvPr/>
              </p14:nvContentPartPr>
              <p14:xfrm>
                <a:off x="2194875" y="3400696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F15DACA-26A0-4389-854B-BF2587A136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235" y="3382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187199-3AB2-4117-9832-4AEAE1134579}"/>
                    </a:ext>
                  </a:extLst>
                </p14:cNvPr>
                <p14:cNvContentPartPr/>
                <p14:nvPr/>
              </p14:nvContentPartPr>
              <p14:xfrm>
                <a:off x="2060235" y="3385936"/>
                <a:ext cx="137160" cy="119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187199-3AB2-4117-9832-4AEAE11345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42595" y="3367936"/>
                  <a:ext cx="172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C1600F-0068-49FF-B76F-C755E1E0BCCF}"/>
                    </a:ext>
                  </a:extLst>
                </p14:cNvPr>
                <p14:cNvContentPartPr/>
                <p14:nvPr/>
              </p14:nvContentPartPr>
              <p14:xfrm>
                <a:off x="2419155" y="3325096"/>
                <a:ext cx="388800" cy="81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C1600F-0068-49FF-B76F-C755E1E0BC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01515" y="3307096"/>
                  <a:ext cx="424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BB70C5-5272-4A54-9A5B-5EBA6F502086}"/>
                    </a:ext>
                  </a:extLst>
                </p14:cNvPr>
                <p14:cNvContentPartPr/>
                <p14:nvPr/>
              </p14:nvContentPartPr>
              <p14:xfrm>
                <a:off x="2733435" y="3224296"/>
                <a:ext cx="55800" cy="177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BB70C5-5272-4A54-9A5B-5EBA6F5020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15795" y="3206296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C7B7BCC-7A53-48B1-9CC7-759D3C9AC95E}"/>
                  </a:ext>
                </a:extLst>
              </p14:cNvPr>
              <p14:cNvContentPartPr/>
              <p14:nvPr/>
            </p14:nvContentPartPr>
            <p14:xfrm>
              <a:off x="2999475" y="4156336"/>
              <a:ext cx="674280" cy="83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C7B7BCC-7A53-48B1-9CC7-759D3C9AC95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81475" y="4138696"/>
                <a:ext cx="70992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CAF73B-1C66-47B5-8D41-56C42369B19B}"/>
              </a:ext>
            </a:extLst>
          </p:cNvPr>
          <p:cNvGrpSpPr/>
          <p:nvPr/>
        </p:nvGrpSpPr>
        <p:grpSpPr>
          <a:xfrm>
            <a:off x="4497435" y="3214216"/>
            <a:ext cx="4457160" cy="1705320"/>
            <a:chOff x="4497435" y="3214216"/>
            <a:chExt cx="4457160" cy="170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D53610D-B831-484F-B544-2DDFDC218765}"/>
                    </a:ext>
                  </a:extLst>
                </p14:cNvPr>
                <p14:cNvContentPartPr/>
                <p14:nvPr/>
              </p14:nvContentPartPr>
              <p14:xfrm>
                <a:off x="4497435" y="3406816"/>
                <a:ext cx="135720" cy="115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D53610D-B831-484F-B544-2DDFDC2187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79435" y="3388816"/>
                  <a:ext cx="171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0C56E77-43D7-4AB1-B8D8-6F84D2C1A49D}"/>
                    </a:ext>
                  </a:extLst>
                </p14:cNvPr>
                <p14:cNvContentPartPr/>
                <p14:nvPr/>
              </p14:nvContentPartPr>
              <p14:xfrm>
                <a:off x="4511835" y="3378376"/>
                <a:ext cx="109800" cy="143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0C56E77-43D7-4AB1-B8D8-6F84D2C1A4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93835" y="3360736"/>
                  <a:ext cx="14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A43845-4434-41A1-906E-2E38FE4AD49F}"/>
                    </a:ext>
                  </a:extLst>
                </p14:cNvPr>
                <p14:cNvContentPartPr/>
                <p14:nvPr/>
              </p14:nvContentPartPr>
              <p14:xfrm>
                <a:off x="4894515" y="3399256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A43845-4434-41A1-906E-2E38FE4AD4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76515" y="3381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F9A2410-FE1F-4970-965A-C60A7E6B0731}"/>
                    </a:ext>
                  </a:extLst>
                </p14:cNvPr>
                <p14:cNvContentPartPr/>
                <p14:nvPr/>
              </p14:nvContentPartPr>
              <p14:xfrm>
                <a:off x="4884795" y="3493936"/>
                <a:ext cx="16200" cy="23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F9A2410-FE1F-4970-965A-C60A7E6B073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67155" y="3476296"/>
                  <a:ext cx="5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390C2D-32DA-4510-9A98-4B3AE0BB8F30}"/>
                    </a:ext>
                  </a:extLst>
                </p14:cNvPr>
                <p14:cNvContentPartPr/>
                <p14:nvPr/>
              </p14:nvContentPartPr>
              <p14:xfrm>
                <a:off x="5115195" y="3239416"/>
                <a:ext cx="70200" cy="322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390C2D-32DA-4510-9A98-4B3AE0BB8F3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97555" y="3221776"/>
                  <a:ext cx="10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CE6663-56EF-4A2E-9078-95BB616CB7CE}"/>
                    </a:ext>
                  </a:extLst>
                </p14:cNvPr>
                <p14:cNvContentPartPr/>
                <p14:nvPr/>
              </p14:nvContentPartPr>
              <p14:xfrm>
                <a:off x="5269635" y="3348136"/>
                <a:ext cx="114480" cy="122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CE6663-56EF-4A2E-9078-95BB616CB7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51995" y="3330496"/>
                  <a:ext cx="15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875EA8-F76D-4390-B08F-631EF036997A}"/>
                    </a:ext>
                  </a:extLst>
                </p14:cNvPr>
                <p14:cNvContentPartPr/>
                <p14:nvPr/>
              </p14:nvContentPartPr>
              <p14:xfrm>
                <a:off x="5299875" y="3392416"/>
                <a:ext cx="102960" cy="101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875EA8-F76D-4390-B08F-631EF03699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81875" y="3374776"/>
                  <a:ext cx="138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366563-D825-412D-8597-42B38EC49BE5}"/>
                    </a:ext>
                  </a:extLst>
                </p14:cNvPr>
                <p14:cNvContentPartPr/>
                <p14:nvPr/>
              </p14:nvContentPartPr>
              <p14:xfrm>
                <a:off x="5456835" y="3447856"/>
                <a:ext cx="90360" cy="101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366563-D825-412D-8597-42B38EC49BE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39195" y="3430216"/>
                  <a:ext cx="126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46840F0-4262-4629-97E2-3F0676EB1C8E}"/>
                    </a:ext>
                  </a:extLst>
                </p14:cNvPr>
                <p14:cNvContentPartPr/>
                <p14:nvPr/>
              </p14:nvContentPartPr>
              <p14:xfrm>
                <a:off x="5760315" y="3357496"/>
                <a:ext cx="158400" cy="129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46840F0-4262-4629-97E2-3F0676EB1C8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42675" y="3339856"/>
                  <a:ext cx="194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A46BA0-401B-4318-A354-8F5EC878632D}"/>
                    </a:ext>
                  </a:extLst>
                </p14:cNvPr>
                <p14:cNvContentPartPr/>
                <p14:nvPr/>
              </p14:nvContentPartPr>
              <p14:xfrm>
                <a:off x="5806755" y="3367936"/>
                <a:ext cx="323640" cy="210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A46BA0-401B-4318-A354-8F5EC87863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89115" y="3350296"/>
                  <a:ext cx="359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6647B5-4A43-458B-A474-DDA28BD859BB}"/>
                    </a:ext>
                  </a:extLst>
                </p14:cNvPr>
                <p14:cNvContentPartPr/>
                <p14:nvPr/>
              </p14:nvContentPartPr>
              <p14:xfrm>
                <a:off x="6206715" y="3214216"/>
                <a:ext cx="99720" cy="383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6647B5-4A43-458B-A474-DDA28BD859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89075" y="3196576"/>
                  <a:ext cx="1353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F55A91-214A-412D-839D-8D49CEE2819E}"/>
                    </a:ext>
                  </a:extLst>
                </p14:cNvPr>
                <p14:cNvContentPartPr/>
                <p14:nvPr/>
              </p14:nvContentPartPr>
              <p14:xfrm>
                <a:off x="6467715" y="3410416"/>
                <a:ext cx="191160" cy="7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F55A91-214A-412D-839D-8D49CEE2819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49715" y="3392776"/>
                  <a:ext cx="226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4F7F3C-C49A-4875-822E-D5ACF4C795E7}"/>
                    </a:ext>
                  </a:extLst>
                </p14:cNvPr>
                <p14:cNvContentPartPr/>
                <p14:nvPr/>
              </p14:nvContentPartPr>
              <p14:xfrm>
                <a:off x="6640875" y="3348136"/>
                <a:ext cx="103680" cy="214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4F7F3C-C49A-4875-822E-D5ACF4C795E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22875" y="3330496"/>
                  <a:ext cx="139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31DD60-EE90-47EF-AFDB-A4D2A55995F9}"/>
                    </a:ext>
                  </a:extLst>
                </p14:cNvPr>
                <p14:cNvContentPartPr/>
                <p14:nvPr/>
              </p14:nvContentPartPr>
              <p14:xfrm>
                <a:off x="6940395" y="3231496"/>
                <a:ext cx="81720" cy="503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31DD60-EE90-47EF-AFDB-A4D2A55995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22755" y="3213496"/>
                  <a:ext cx="1173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083F69-958D-44AB-B03B-0F8E86FDACCC}"/>
                    </a:ext>
                  </a:extLst>
                </p14:cNvPr>
                <p14:cNvContentPartPr/>
                <p14:nvPr/>
              </p14:nvContentPartPr>
              <p14:xfrm>
                <a:off x="7107435" y="3415816"/>
                <a:ext cx="91080" cy="123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083F69-958D-44AB-B03B-0F8E86FDACC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89435" y="3398176"/>
                  <a:ext cx="126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E79B7A0-DCAC-4759-A8B4-7654297E773E}"/>
                    </a:ext>
                  </a:extLst>
                </p14:cNvPr>
                <p14:cNvContentPartPr/>
                <p14:nvPr/>
              </p14:nvContentPartPr>
              <p14:xfrm>
                <a:off x="7094475" y="3470176"/>
                <a:ext cx="129600" cy="90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E79B7A0-DCAC-4759-A8B4-7654297E773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6475" y="3452176"/>
                  <a:ext cx="165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9C02148-67F1-4904-8953-6F8218FEB863}"/>
                    </a:ext>
                  </a:extLst>
                </p14:cNvPr>
                <p14:cNvContentPartPr/>
                <p14:nvPr/>
              </p14:nvContentPartPr>
              <p14:xfrm>
                <a:off x="7276275" y="3518776"/>
                <a:ext cx="108000" cy="103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9C02148-67F1-4904-8953-6F8218FEB86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58275" y="3500776"/>
                  <a:ext cx="143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887B57-AA12-460E-A656-6137EB305D5D}"/>
                    </a:ext>
                  </a:extLst>
                </p14:cNvPr>
                <p14:cNvContentPartPr/>
                <p14:nvPr/>
              </p14:nvContentPartPr>
              <p14:xfrm>
                <a:off x="7475715" y="3260656"/>
                <a:ext cx="123480" cy="103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887B57-AA12-460E-A656-6137EB305D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57715" y="3242656"/>
                  <a:ext cx="159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8D252B-6E89-4E1E-B0CA-8C51C990D04E}"/>
                    </a:ext>
                  </a:extLst>
                </p14:cNvPr>
                <p14:cNvContentPartPr/>
                <p14:nvPr/>
              </p14:nvContentPartPr>
              <p14:xfrm>
                <a:off x="7741395" y="3350656"/>
                <a:ext cx="191160" cy="256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8D252B-6E89-4E1E-B0CA-8C51C990D04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23755" y="3332656"/>
                  <a:ext cx="226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1426D0-6118-4601-8E2E-7A1A00E9D0AD}"/>
                    </a:ext>
                  </a:extLst>
                </p14:cNvPr>
                <p14:cNvContentPartPr/>
                <p14:nvPr/>
              </p14:nvContentPartPr>
              <p14:xfrm>
                <a:off x="7806195" y="3463696"/>
                <a:ext cx="87480" cy="191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1426D0-6118-4601-8E2E-7A1A00E9D0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788555" y="3446056"/>
                  <a:ext cx="123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57D56B-AD71-49C0-8449-9850839FA33B}"/>
                    </a:ext>
                  </a:extLst>
                </p14:cNvPr>
                <p14:cNvContentPartPr/>
                <p14:nvPr/>
              </p14:nvContentPartPr>
              <p14:xfrm>
                <a:off x="7964955" y="3596896"/>
                <a:ext cx="50760" cy="3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57D56B-AD71-49C0-8449-9850839FA33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47315" y="3578896"/>
                  <a:ext cx="86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B1C3C6A-ABDB-4A62-8E67-06EA89E872AD}"/>
                    </a:ext>
                  </a:extLst>
                </p14:cNvPr>
                <p14:cNvContentPartPr/>
                <p14:nvPr/>
              </p14:nvContentPartPr>
              <p14:xfrm>
                <a:off x="8084115" y="3602296"/>
                <a:ext cx="191520" cy="6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B1C3C6A-ABDB-4A62-8E67-06EA89E872A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66115" y="3584656"/>
                  <a:ext cx="227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6B54D6-A5D7-4634-811E-D8A479EA697C}"/>
                    </a:ext>
                  </a:extLst>
                </p14:cNvPr>
                <p14:cNvContentPartPr/>
                <p14:nvPr/>
              </p14:nvContentPartPr>
              <p14:xfrm>
                <a:off x="8569755" y="3486016"/>
                <a:ext cx="100800" cy="151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6B54D6-A5D7-4634-811E-D8A479EA697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52115" y="3468376"/>
                  <a:ext cx="13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5DDD1B7-3BD3-4483-8BE0-77D077376588}"/>
                    </a:ext>
                  </a:extLst>
                </p14:cNvPr>
                <p14:cNvContentPartPr/>
                <p14:nvPr/>
              </p14:nvContentPartPr>
              <p14:xfrm>
                <a:off x="8569755" y="3537856"/>
                <a:ext cx="133560" cy="101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5DDD1B7-3BD3-4483-8BE0-77D0773765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52115" y="3519856"/>
                  <a:ext cx="16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17AECFB-81A4-474B-93BE-E7C2D411292A}"/>
                    </a:ext>
                  </a:extLst>
                </p14:cNvPr>
                <p14:cNvContentPartPr/>
                <p14:nvPr/>
              </p14:nvContentPartPr>
              <p14:xfrm>
                <a:off x="8746875" y="3636496"/>
                <a:ext cx="50400" cy="103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17AECFB-81A4-474B-93BE-E7C2D41129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28875" y="3618856"/>
                  <a:ext cx="86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AEEED4D-D23D-4982-9CED-41207CB4BB48}"/>
                    </a:ext>
                  </a:extLst>
                </p14:cNvPr>
                <p14:cNvContentPartPr/>
                <p14:nvPr/>
              </p14:nvContentPartPr>
              <p14:xfrm>
                <a:off x="8780355" y="3381976"/>
                <a:ext cx="5724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AEEED4D-D23D-4982-9CED-41207CB4BB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62355" y="3363976"/>
                  <a:ext cx="92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302414A-D98D-4FAF-9E45-E44733F58293}"/>
                    </a:ext>
                  </a:extLst>
                </p14:cNvPr>
                <p14:cNvContentPartPr/>
                <p14:nvPr/>
              </p14:nvContentPartPr>
              <p14:xfrm>
                <a:off x="8859195" y="3322576"/>
                <a:ext cx="95400" cy="563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302414A-D98D-4FAF-9E45-E44733F5829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41195" y="3304576"/>
                  <a:ext cx="1310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476E589-4EA7-4303-9D3A-2356DD12D1DA}"/>
                    </a:ext>
                  </a:extLst>
                </p14:cNvPr>
                <p14:cNvContentPartPr/>
                <p14:nvPr/>
              </p14:nvContentPartPr>
              <p14:xfrm>
                <a:off x="4778955" y="3934216"/>
                <a:ext cx="4168080" cy="985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476E589-4EA7-4303-9D3A-2356DD12D1D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61315" y="3916216"/>
                  <a:ext cx="420372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714E9A-D685-478F-8C42-6CE1107677E2}"/>
                    </a:ext>
                  </a:extLst>
                </p14:cNvPr>
                <p14:cNvContentPartPr/>
                <p14:nvPr/>
              </p14:nvContentPartPr>
              <p14:xfrm>
                <a:off x="7104555" y="3784816"/>
                <a:ext cx="1643760" cy="95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714E9A-D685-478F-8C42-6CE1107677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86915" y="3767176"/>
                  <a:ext cx="1679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011B1FB-5241-4000-8A64-17B4B230AD9D}"/>
                    </a:ext>
                  </a:extLst>
                </p14:cNvPr>
                <p14:cNvContentPartPr/>
                <p14:nvPr/>
              </p14:nvContentPartPr>
              <p14:xfrm>
                <a:off x="5286915" y="3719656"/>
                <a:ext cx="740520" cy="32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011B1FB-5241-4000-8A64-17B4B230AD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68915" y="3702016"/>
                  <a:ext cx="776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F5CACD-57CD-4E49-86B9-92CF30B6480D}"/>
                    </a:ext>
                  </a:extLst>
                </p14:cNvPr>
                <p14:cNvContentPartPr/>
                <p14:nvPr/>
              </p14:nvContentPartPr>
              <p14:xfrm>
                <a:off x="5472675" y="3858256"/>
                <a:ext cx="136440" cy="144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F5CACD-57CD-4E49-86B9-92CF30B6480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54675" y="3840616"/>
                  <a:ext cx="172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4D0F8D-0A72-4310-8A8A-8D53CCD7763A}"/>
                    </a:ext>
                  </a:extLst>
                </p14:cNvPr>
                <p14:cNvContentPartPr/>
                <p14:nvPr/>
              </p14:nvContentPartPr>
              <p14:xfrm>
                <a:off x="5342715" y="3831256"/>
                <a:ext cx="109080" cy="170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4D0F8D-0A72-4310-8A8A-8D53CCD7763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25075" y="3813256"/>
                  <a:ext cx="144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E178175-A9CB-4BEE-A87E-F48079F91D02}"/>
                    </a:ext>
                  </a:extLst>
                </p14:cNvPr>
                <p14:cNvContentPartPr/>
                <p14:nvPr/>
              </p14:nvContentPartPr>
              <p14:xfrm>
                <a:off x="7595955" y="3905776"/>
                <a:ext cx="92160" cy="182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E178175-A9CB-4BEE-A87E-F48079F91D0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78315" y="3887776"/>
                  <a:ext cx="127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E0D634-B25A-4EDA-8D42-BAB7994B8A3C}"/>
                    </a:ext>
                  </a:extLst>
                </p14:cNvPr>
                <p14:cNvContentPartPr/>
                <p14:nvPr/>
              </p14:nvContentPartPr>
              <p14:xfrm>
                <a:off x="7783155" y="3951136"/>
                <a:ext cx="174240" cy="156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E0D634-B25A-4EDA-8D42-BAB7994B8A3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65515" y="3933496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292D227-524F-4B02-AA6C-AA17FB903AD5}"/>
                  </a:ext>
                </a:extLst>
              </p14:cNvPr>
              <p14:cNvContentPartPr/>
              <p14:nvPr/>
            </p14:nvContentPartPr>
            <p14:xfrm>
              <a:off x="5209875" y="3740896"/>
              <a:ext cx="644400" cy="4042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292D227-524F-4B02-AA6C-AA17FB903AD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192235" y="3723256"/>
                <a:ext cx="68004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52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D04EED-8CE3-4374-88FF-4E143994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B2F1A6-ECEF-403B-8B14-30C09F2C8A2B}"/>
                  </a:ext>
                </a:extLst>
              </p14:cNvPr>
              <p14:cNvContentPartPr/>
              <p14:nvPr/>
            </p14:nvContentPartPr>
            <p14:xfrm>
              <a:off x="4218246" y="2522478"/>
              <a:ext cx="1368000" cy="30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8B2F1A6-ECEF-403B-8B14-30C09F2C8A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0606" y="2504478"/>
                <a:ext cx="140364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866747C-57C2-44CE-B65C-C4AFB22154C1}"/>
              </a:ext>
            </a:extLst>
          </p:cNvPr>
          <p:cNvGrpSpPr/>
          <p:nvPr/>
        </p:nvGrpSpPr>
        <p:grpSpPr>
          <a:xfrm>
            <a:off x="4231566" y="1176078"/>
            <a:ext cx="2763360" cy="1040400"/>
            <a:chOff x="4231566" y="1176078"/>
            <a:chExt cx="2763360" cy="10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FC400D2-08C7-491F-91E7-27B4545BE42F}"/>
                    </a:ext>
                  </a:extLst>
                </p14:cNvPr>
                <p14:cNvContentPartPr/>
                <p14:nvPr/>
              </p14:nvContentPartPr>
              <p14:xfrm>
                <a:off x="4231566" y="1654878"/>
                <a:ext cx="104400" cy="129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FC400D2-08C7-491F-91E7-27B4545BE4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3566" y="1636878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24F900-E40B-4903-AE81-A802FC118A17}"/>
                    </a:ext>
                  </a:extLst>
                </p14:cNvPr>
                <p14:cNvContentPartPr/>
                <p14:nvPr/>
              </p14:nvContentPartPr>
              <p14:xfrm>
                <a:off x="4375206" y="1480638"/>
                <a:ext cx="144000" cy="339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24F900-E40B-4903-AE81-A802FC118A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7206" y="1462998"/>
                  <a:ext cx="179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AEC623-2650-484E-97E9-5B9626D78869}"/>
                    </a:ext>
                  </a:extLst>
                </p14:cNvPr>
                <p14:cNvContentPartPr/>
                <p14:nvPr/>
              </p14:nvContentPartPr>
              <p14:xfrm>
                <a:off x="4514166" y="1710318"/>
                <a:ext cx="102600" cy="96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AEC623-2650-484E-97E9-5B9626D788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6166" y="1692318"/>
                  <a:ext cx="138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F07E39-F629-4A04-9EF1-4CFB2BF0F238}"/>
                    </a:ext>
                  </a:extLst>
                </p14:cNvPr>
                <p14:cNvContentPartPr/>
                <p14:nvPr/>
              </p14:nvContentPartPr>
              <p14:xfrm>
                <a:off x="4688046" y="1710678"/>
                <a:ext cx="40680" cy="10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F07E39-F629-4A04-9EF1-4CFB2BF0F2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70406" y="1693038"/>
                  <a:ext cx="76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F8CCED-1058-4DDA-A152-DCBF05AC2D82}"/>
                    </a:ext>
                  </a:extLst>
                </p14:cNvPr>
                <p14:cNvContentPartPr/>
                <p14:nvPr/>
              </p14:nvContentPartPr>
              <p14:xfrm>
                <a:off x="4813326" y="1703118"/>
                <a:ext cx="134280" cy="13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F8CCED-1058-4DDA-A152-DCBF05AC2D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5686" y="1685118"/>
                  <a:ext cx="169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591CE0-D9AF-4010-8E14-2B21365B928C}"/>
                    </a:ext>
                  </a:extLst>
                </p14:cNvPr>
                <p14:cNvContentPartPr/>
                <p14:nvPr/>
              </p14:nvContentPartPr>
              <p14:xfrm>
                <a:off x="4967406" y="1669278"/>
                <a:ext cx="1800" cy="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591CE0-D9AF-4010-8E14-2B21365B92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9766" y="1651278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7B4F6D-033A-4A23-87D8-5A508CD6381B}"/>
                    </a:ext>
                  </a:extLst>
                </p14:cNvPr>
                <p14:cNvContentPartPr/>
                <p14:nvPr/>
              </p14:nvContentPartPr>
              <p14:xfrm>
                <a:off x="5154606" y="1559118"/>
                <a:ext cx="153360" cy="356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7B4F6D-033A-4A23-87D8-5A508CD638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6966" y="1541478"/>
                  <a:ext cx="189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D90846-C029-49C5-95CD-D4A79A21AA7B}"/>
                    </a:ext>
                  </a:extLst>
                </p14:cNvPr>
                <p14:cNvContentPartPr/>
                <p14:nvPr/>
              </p14:nvContentPartPr>
              <p14:xfrm>
                <a:off x="5331366" y="1723998"/>
                <a:ext cx="39960" cy="2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D90846-C029-49C5-95CD-D4A79A21AA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13366" y="1706358"/>
                  <a:ext cx="75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98FE5B-1DBC-43E7-9966-1D9C20E8BC99}"/>
                    </a:ext>
                  </a:extLst>
                </p14:cNvPr>
                <p14:cNvContentPartPr/>
                <p14:nvPr/>
              </p14:nvContentPartPr>
              <p14:xfrm>
                <a:off x="5447286" y="1577118"/>
                <a:ext cx="343800" cy="28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98FE5B-1DBC-43E7-9966-1D9C20E8BC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9646" y="1559478"/>
                  <a:ext cx="379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9C7C6D-09CD-4CE7-A19D-056BDF59D244}"/>
                    </a:ext>
                  </a:extLst>
                </p14:cNvPr>
                <p14:cNvContentPartPr/>
                <p14:nvPr/>
              </p14:nvContentPartPr>
              <p14:xfrm>
                <a:off x="5426766" y="1756398"/>
                <a:ext cx="121680" cy="133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9C7C6D-09CD-4CE7-A19D-056BDF59D2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09126" y="1738758"/>
                  <a:ext cx="157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894D80-8312-484F-B89C-1B8F82DA0783}"/>
                    </a:ext>
                  </a:extLst>
                </p14:cNvPr>
                <p14:cNvContentPartPr/>
                <p14:nvPr/>
              </p14:nvContentPartPr>
              <p14:xfrm>
                <a:off x="5780646" y="1716798"/>
                <a:ext cx="21240" cy="132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894D80-8312-484F-B89C-1B8F82DA07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62646" y="1699158"/>
                  <a:ext cx="56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C25735-8643-4B48-8725-84184E805611}"/>
                    </a:ext>
                  </a:extLst>
                </p14:cNvPr>
                <p14:cNvContentPartPr/>
                <p14:nvPr/>
              </p14:nvContentPartPr>
              <p14:xfrm>
                <a:off x="5824926" y="1637238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C25735-8643-4B48-8725-84184E8056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06926" y="16192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915339-B508-4C41-A875-1C2AC06153AD}"/>
                    </a:ext>
                  </a:extLst>
                </p14:cNvPr>
                <p14:cNvContentPartPr/>
                <p14:nvPr/>
              </p14:nvContentPartPr>
              <p14:xfrm>
                <a:off x="5886846" y="1750638"/>
                <a:ext cx="293040" cy="9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915339-B508-4C41-A875-1C2AC06153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69206" y="1732998"/>
                  <a:ext cx="328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15CD9B-3A6D-4FA1-9418-13E91C164559}"/>
                    </a:ext>
                  </a:extLst>
                </p14:cNvPr>
                <p14:cNvContentPartPr/>
                <p14:nvPr/>
              </p14:nvContentPartPr>
              <p14:xfrm>
                <a:off x="6317046" y="1176078"/>
                <a:ext cx="567720" cy="563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15CD9B-3A6D-4FA1-9418-13E91C1645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99406" y="1158078"/>
                  <a:ext cx="6033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7167E7-664F-4B18-BD12-D7ADD780BBB4}"/>
                    </a:ext>
                  </a:extLst>
                </p14:cNvPr>
                <p14:cNvContentPartPr/>
                <p14:nvPr/>
              </p14:nvContentPartPr>
              <p14:xfrm>
                <a:off x="6321006" y="1513398"/>
                <a:ext cx="673920" cy="259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7167E7-664F-4B18-BD12-D7ADD780BB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03366" y="1495398"/>
                  <a:ext cx="709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E430AE-9823-4681-A644-A7EBE5A1FCBA}"/>
                    </a:ext>
                  </a:extLst>
                </p14:cNvPr>
                <p14:cNvContentPartPr/>
                <p14:nvPr/>
              </p14:nvContentPartPr>
              <p14:xfrm>
                <a:off x="6375726" y="1794198"/>
                <a:ext cx="514800" cy="201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E430AE-9823-4681-A644-A7EBE5A1FC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57726" y="1776558"/>
                  <a:ext cx="55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46D7D-69BD-4246-808E-8CA60F238B6C}"/>
                    </a:ext>
                  </a:extLst>
                </p14:cNvPr>
                <p14:cNvContentPartPr/>
                <p14:nvPr/>
              </p14:nvContentPartPr>
              <p14:xfrm>
                <a:off x="6309126" y="1849998"/>
                <a:ext cx="388440" cy="36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46D7D-69BD-4246-808E-8CA60F238B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91126" y="1831998"/>
                  <a:ext cx="424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76EA1B-3640-4429-80CE-CAAC1F0A756C}"/>
                    </a:ext>
                  </a:extLst>
                </p14:cNvPr>
                <p14:cNvContentPartPr/>
                <p14:nvPr/>
              </p14:nvContentPartPr>
              <p14:xfrm>
                <a:off x="4257126" y="1982838"/>
                <a:ext cx="1642320" cy="113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76EA1B-3640-4429-80CE-CAAC1F0A75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39126" y="1964838"/>
                  <a:ext cx="167796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62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EDE0-B1F2-4551-A7BA-F80D5C7D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DB68C-95A7-44B3-B2A1-EF334DE15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1590"/>
                <a:ext cx="8229600" cy="3570108"/>
              </a:xfrm>
            </p:spPr>
            <p:txBody>
              <a:bodyPr/>
              <a:lstStyle/>
              <a:p>
                <a:r>
                  <a:rPr lang="en-US"/>
                  <a:t>In the dual problem, we need to 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DB68C-95A7-44B3-B2A1-EF334DE15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1590"/>
                <a:ext cx="8229600" cy="3570108"/>
              </a:xfrm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62E566-7890-42F5-BD50-43538F2F90F0}"/>
              </a:ext>
            </a:extLst>
          </p:cNvPr>
          <p:cNvGrpSpPr/>
          <p:nvPr/>
        </p:nvGrpSpPr>
        <p:grpSpPr>
          <a:xfrm>
            <a:off x="888358" y="2499742"/>
            <a:ext cx="6727389" cy="2473749"/>
            <a:chOff x="1208305" y="2549313"/>
            <a:chExt cx="6727389" cy="24737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31E6EC-2BA1-4A77-82A7-905548071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305" y="2549313"/>
              <a:ext cx="6727389" cy="247374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78F11C-7000-4DF8-811D-64DBE1CF4EF1}"/>
                </a:ext>
              </a:extLst>
            </p:cNvPr>
            <p:cNvSpPr txBox="1"/>
            <p:nvPr/>
          </p:nvSpPr>
          <p:spPr>
            <a:xfrm>
              <a:off x="6303160" y="4259572"/>
              <a:ext cx="287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i="1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9FD3A9-4714-4676-A90E-6B4ADD0202CC}"/>
                </a:ext>
              </a:extLst>
            </p:cNvPr>
            <p:cNvSpPr txBox="1"/>
            <p:nvPr/>
          </p:nvSpPr>
          <p:spPr>
            <a:xfrm>
              <a:off x="1626547" y="2931790"/>
              <a:ext cx="1440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B9D2778-14D8-4AF3-B5A7-CF8E8605B2FD}"/>
                </a:ext>
              </a:extLst>
            </p:cNvPr>
            <p:cNvSpPr txBox="1"/>
            <p:nvPr/>
          </p:nvSpPr>
          <p:spPr>
            <a:xfrm>
              <a:off x="6223976" y="4198037"/>
              <a:ext cx="1440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4EB998A-0BFA-4B91-A12E-16B30E9AE66D}"/>
                </a:ext>
              </a:extLst>
            </p:cNvPr>
            <p:cNvSpPr txBox="1"/>
            <p:nvPr/>
          </p:nvSpPr>
          <p:spPr>
            <a:xfrm>
              <a:off x="2095376" y="2953276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i="1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20345E-9E8B-4C99-884D-9ED1A3FA0E7D}"/>
                  </a:ext>
                </a:extLst>
              </p14:cNvPr>
              <p14:cNvContentPartPr/>
              <p14:nvPr/>
            </p14:nvContentPartPr>
            <p14:xfrm>
              <a:off x="5331915" y="1080136"/>
              <a:ext cx="1133640" cy="62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20345E-9E8B-4C99-884D-9ED1A3FA0E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4275" y="1062136"/>
                <a:ext cx="1169280" cy="65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747E11F-5F0D-4DB8-80ED-893EF3C298D1}"/>
              </a:ext>
            </a:extLst>
          </p:cNvPr>
          <p:cNvGrpSpPr/>
          <p:nvPr/>
        </p:nvGrpSpPr>
        <p:grpSpPr>
          <a:xfrm>
            <a:off x="7199595" y="1804096"/>
            <a:ext cx="482400" cy="308880"/>
            <a:chOff x="7199595" y="1804096"/>
            <a:chExt cx="48240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2CE44F-1920-4953-8F67-136A471B309B}"/>
                    </a:ext>
                  </a:extLst>
                </p14:cNvPr>
                <p14:cNvContentPartPr/>
                <p14:nvPr/>
              </p14:nvContentPartPr>
              <p14:xfrm>
                <a:off x="7199595" y="1925056"/>
                <a:ext cx="121320" cy="93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2CE44F-1920-4953-8F67-136A471B30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81955" y="1907056"/>
                  <a:ext cx="156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487E87-6471-4A57-B082-FF1862A6B448}"/>
                    </a:ext>
                  </a:extLst>
                </p14:cNvPr>
                <p14:cNvContentPartPr/>
                <p14:nvPr/>
              </p14:nvContentPartPr>
              <p14:xfrm>
                <a:off x="7360155" y="2011096"/>
                <a:ext cx="50400" cy="10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487E87-6471-4A57-B082-FF1862A6B4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2515" y="1993456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0385E9-CDD9-4F7A-ADB8-BCA5D2097C9F}"/>
                    </a:ext>
                  </a:extLst>
                </p14:cNvPr>
                <p14:cNvContentPartPr/>
                <p14:nvPr/>
              </p14:nvContentPartPr>
              <p14:xfrm>
                <a:off x="7572915" y="1804096"/>
                <a:ext cx="109080" cy="27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0385E9-CDD9-4F7A-ADB8-BCA5D2097C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275" y="1786096"/>
                  <a:ext cx="14472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E197C2-13FA-456A-952B-5F67A9DBB38F}"/>
              </a:ext>
            </a:extLst>
          </p:cNvPr>
          <p:cNvGrpSpPr/>
          <p:nvPr/>
        </p:nvGrpSpPr>
        <p:grpSpPr>
          <a:xfrm>
            <a:off x="7984035" y="1910296"/>
            <a:ext cx="1137960" cy="372960"/>
            <a:chOff x="7984035" y="1910296"/>
            <a:chExt cx="113796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3B62C6-9778-4636-B1CC-82020EC574CC}"/>
                    </a:ext>
                  </a:extLst>
                </p14:cNvPr>
                <p14:cNvContentPartPr/>
                <p14:nvPr/>
              </p14:nvContentPartPr>
              <p14:xfrm>
                <a:off x="7997715" y="1952056"/>
                <a:ext cx="36720" cy="1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3B62C6-9778-4636-B1CC-82020EC574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79715" y="1934416"/>
                  <a:ext cx="72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769403-1772-4CC8-829C-C4F37BA673CA}"/>
                    </a:ext>
                  </a:extLst>
                </p14:cNvPr>
                <p14:cNvContentPartPr/>
                <p14:nvPr/>
              </p14:nvContentPartPr>
              <p14:xfrm>
                <a:off x="8009595" y="1962496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769403-1772-4CC8-829C-C4F37BA67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91595" y="1944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ECDE86-D2BC-4A06-9255-F16BEDFCB393}"/>
                    </a:ext>
                  </a:extLst>
                </p14:cNvPr>
                <p14:cNvContentPartPr/>
                <p14:nvPr/>
              </p14:nvContentPartPr>
              <p14:xfrm>
                <a:off x="7984035" y="2097136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ECDE86-D2BC-4A06-9255-F16BEDFCB3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66395" y="2079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5C1BF6-2EF3-434E-91B4-89013E34B9AA}"/>
                    </a:ext>
                  </a:extLst>
                </p14:cNvPr>
                <p14:cNvContentPartPr/>
                <p14:nvPr/>
              </p14:nvContentPartPr>
              <p14:xfrm>
                <a:off x="8191395" y="1910296"/>
                <a:ext cx="127080" cy="196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5C1BF6-2EF3-434E-91B4-89013E34B9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73755" y="1892656"/>
                  <a:ext cx="162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AE182D-CF34-4F06-A6D7-5403526B4D36}"/>
                    </a:ext>
                  </a:extLst>
                </p14:cNvPr>
                <p14:cNvContentPartPr/>
                <p14:nvPr/>
              </p14:nvContentPartPr>
              <p14:xfrm>
                <a:off x="8337555" y="2019736"/>
                <a:ext cx="515880" cy="263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AE182D-CF34-4F06-A6D7-5403526B4D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19555" y="2002096"/>
                  <a:ext cx="551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FF0DBF-EB84-4D34-BDBD-D42033A2D20B}"/>
                    </a:ext>
                  </a:extLst>
                </p14:cNvPr>
                <p14:cNvContentPartPr/>
                <p14:nvPr/>
              </p14:nvContentPartPr>
              <p14:xfrm>
                <a:off x="8889075" y="1930816"/>
                <a:ext cx="232920" cy="253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FF0DBF-EB84-4D34-BDBD-D42033A2D2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71075" y="1912816"/>
                  <a:ext cx="2685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3E2429-F99E-44B2-B946-8229D95FEA40}"/>
              </a:ext>
            </a:extLst>
          </p:cNvPr>
          <p:cNvGrpSpPr/>
          <p:nvPr/>
        </p:nvGrpSpPr>
        <p:grpSpPr>
          <a:xfrm>
            <a:off x="8737875" y="1214776"/>
            <a:ext cx="393120" cy="297360"/>
            <a:chOff x="8737875" y="1214776"/>
            <a:chExt cx="39312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26498E-FDBD-44B5-A700-A7EFB03C25E9}"/>
                    </a:ext>
                  </a:extLst>
                </p14:cNvPr>
                <p14:cNvContentPartPr/>
                <p14:nvPr/>
              </p14:nvContentPartPr>
              <p14:xfrm>
                <a:off x="8737875" y="1255456"/>
                <a:ext cx="72720" cy="135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26498E-FDBD-44B5-A700-A7EFB03C25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19875" y="1237456"/>
                  <a:ext cx="10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69C85A-F1BE-4B0F-BCA5-92BDEB39C8AF}"/>
                    </a:ext>
                  </a:extLst>
                </p14:cNvPr>
                <p14:cNvContentPartPr/>
                <p14:nvPr/>
              </p14:nvContentPartPr>
              <p14:xfrm>
                <a:off x="8883675" y="1377136"/>
                <a:ext cx="72000" cy="72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69C85A-F1BE-4B0F-BCA5-92BDEB39C8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65675" y="1359496"/>
                  <a:ext cx="107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726E76-6DEB-4364-ACF4-47047DE87407}"/>
                    </a:ext>
                  </a:extLst>
                </p14:cNvPr>
                <p14:cNvContentPartPr/>
                <p14:nvPr/>
              </p14:nvContentPartPr>
              <p14:xfrm>
                <a:off x="9000675" y="1214776"/>
                <a:ext cx="130320" cy="29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726E76-6DEB-4364-ACF4-47047DE874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83035" y="1196776"/>
                  <a:ext cx="1659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C6E625-0598-4D9D-B172-DD1D93207AF3}"/>
              </a:ext>
            </a:extLst>
          </p:cNvPr>
          <p:cNvGrpSpPr/>
          <p:nvPr/>
        </p:nvGrpSpPr>
        <p:grpSpPr>
          <a:xfrm>
            <a:off x="6998355" y="955216"/>
            <a:ext cx="1482120" cy="733320"/>
            <a:chOff x="6998355" y="955216"/>
            <a:chExt cx="1482120" cy="7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6F2F3A-3593-4377-B46A-AE6273F856C6}"/>
                    </a:ext>
                  </a:extLst>
                </p14:cNvPr>
                <p14:cNvContentPartPr/>
                <p14:nvPr/>
              </p14:nvContentPartPr>
              <p14:xfrm>
                <a:off x="7271235" y="1452736"/>
                <a:ext cx="76320" cy="235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6F2F3A-3593-4377-B46A-AE6273F856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53595" y="1435096"/>
                  <a:ext cx="111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C7F163-75FA-4B4F-9083-E9D4C5F96E9A}"/>
                    </a:ext>
                  </a:extLst>
                </p14:cNvPr>
                <p14:cNvContentPartPr/>
                <p14:nvPr/>
              </p14:nvContentPartPr>
              <p14:xfrm>
                <a:off x="7299315" y="1368496"/>
                <a:ext cx="102960" cy="92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C7F163-75FA-4B4F-9083-E9D4C5F96E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81675" y="1350496"/>
                  <a:ext cx="138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A86F0F-0460-4866-9A54-A3EF92A1AF8B}"/>
                    </a:ext>
                  </a:extLst>
                </p14:cNvPr>
                <p14:cNvContentPartPr/>
                <p14:nvPr/>
              </p14:nvContentPartPr>
              <p14:xfrm>
                <a:off x="7156395" y="1212976"/>
                <a:ext cx="101520" cy="6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A86F0F-0460-4866-9A54-A3EF92A1AF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8755" y="1194976"/>
                  <a:ext cx="13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B82A8F-34F0-4810-9C1B-4829282026F3}"/>
                    </a:ext>
                  </a:extLst>
                </p14:cNvPr>
                <p14:cNvContentPartPr/>
                <p14:nvPr/>
              </p14:nvContentPartPr>
              <p14:xfrm>
                <a:off x="7325235" y="1224856"/>
                <a:ext cx="63360" cy="6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B82A8F-34F0-4810-9C1B-4829282026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7595" y="1207216"/>
                  <a:ext cx="99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B62DA6-4916-4249-8A26-888E4FC36E1A}"/>
                    </a:ext>
                  </a:extLst>
                </p14:cNvPr>
                <p14:cNvContentPartPr/>
                <p14:nvPr/>
              </p14:nvContentPartPr>
              <p14:xfrm>
                <a:off x="7551315" y="1194976"/>
                <a:ext cx="116280" cy="76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B62DA6-4916-4249-8A26-888E4FC36E1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675" y="1177336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7FE36C-90D2-488A-97C6-A8B0CD4744C1}"/>
                    </a:ext>
                  </a:extLst>
                </p14:cNvPr>
                <p14:cNvContentPartPr/>
                <p14:nvPr/>
              </p14:nvContentPartPr>
              <p14:xfrm>
                <a:off x="7701075" y="1270216"/>
                <a:ext cx="78840" cy="89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7FE36C-90D2-488A-97C6-A8B0CD4744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83435" y="1252216"/>
                  <a:ext cx="114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A7CA92-4F31-46B7-B488-EE4A02431429}"/>
                    </a:ext>
                  </a:extLst>
                </p14:cNvPr>
                <p14:cNvContentPartPr/>
                <p14:nvPr/>
              </p14:nvContentPartPr>
              <p14:xfrm>
                <a:off x="8245755" y="1176256"/>
                <a:ext cx="74880" cy="19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A7CA92-4F31-46B7-B488-EE4A02431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28115" y="1158616"/>
                  <a:ext cx="110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1E7627-4300-4940-BF94-659788ED2553}"/>
                    </a:ext>
                  </a:extLst>
                </p14:cNvPr>
                <p14:cNvContentPartPr/>
                <p14:nvPr/>
              </p14:nvContentPartPr>
              <p14:xfrm>
                <a:off x="8422155" y="1372456"/>
                <a:ext cx="58320" cy="7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1E7627-4300-4940-BF94-659788ED25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04515" y="1354456"/>
                  <a:ext cx="9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39D031-75D8-422F-B680-CC3F7E57D066}"/>
                    </a:ext>
                  </a:extLst>
                </p14:cNvPr>
                <p14:cNvContentPartPr/>
                <p14:nvPr/>
              </p14:nvContentPartPr>
              <p14:xfrm>
                <a:off x="8183115" y="996256"/>
                <a:ext cx="64440" cy="5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39D031-75D8-422F-B680-CC3F7E57D06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5115" y="978616"/>
                  <a:ext cx="100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922248-CD9E-4E41-A45D-49D8B21B5DE1}"/>
                    </a:ext>
                  </a:extLst>
                </p14:cNvPr>
                <p14:cNvContentPartPr/>
                <p14:nvPr/>
              </p14:nvContentPartPr>
              <p14:xfrm>
                <a:off x="8049555" y="1041976"/>
                <a:ext cx="108000" cy="39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922248-CD9E-4E41-A45D-49D8B21B5D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31555" y="1023976"/>
                  <a:ext cx="143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1D31CA-1DC4-4365-8868-0CED4EA3C11D}"/>
                    </a:ext>
                  </a:extLst>
                </p14:cNvPr>
                <p14:cNvContentPartPr/>
                <p14:nvPr/>
              </p14:nvContentPartPr>
              <p14:xfrm>
                <a:off x="7866675" y="1076536"/>
                <a:ext cx="50760" cy="272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1D31CA-1DC4-4365-8868-0CED4EA3C1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48675" y="1058896"/>
                  <a:ext cx="86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A7C280-26E0-4C1B-B99B-7887BF493976}"/>
                    </a:ext>
                  </a:extLst>
                </p14:cNvPr>
                <p14:cNvContentPartPr/>
                <p14:nvPr/>
              </p14:nvContentPartPr>
              <p14:xfrm>
                <a:off x="7195635" y="984016"/>
                <a:ext cx="72000" cy="2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A7C280-26E0-4C1B-B99B-7887BF4939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77635" y="966376"/>
                  <a:ext cx="107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940BEF-E465-4EAC-A1CC-4998CEC41082}"/>
                    </a:ext>
                  </a:extLst>
                </p14:cNvPr>
                <p14:cNvContentPartPr/>
                <p14:nvPr/>
              </p14:nvContentPartPr>
              <p14:xfrm>
                <a:off x="6998355" y="955216"/>
                <a:ext cx="125280" cy="548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940BEF-E465-4EAC-A1CC-4998CEC410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80355" y="937216"/>
                  <a:ext cx="160920" cy="58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20661D-9BC6-4FB4-9045-3B3E56CAF2FA}"/>
              </a:ext>
            </a:extLst>
          </p:cNvPr>
          <p:cNvGrpSpPr/>
          <p:nvPr/>
        </p:nvGrpSpPr>
        <p:grpSpPr>
          <a:xfrm>
            <a:off x="4990275" y="1574416"/>
            <a:ext cx="514800" cy="699120"/>
            <a:chOff x="4990275" y="1574416"/>
            <a:chExt cx="51480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880E31-166D-4DBF-ABCC-08C40BD2BFDF}"/>
                    </a:ext>
                  </a:extLst>
                </p14:cNvPr>
                <p14:cNvContentPartPr/>
                <p14:nvPr/>
              </p14:nvContentPartPr>
              <p14:xfrm>
                <a:off x="5435235" y="1574416"/>
                <a:ext cx="69840" cy="262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880E31-166D-4DBF-ABCC-08C40BD2BFD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17595" y="1556776"/>
                  <a:ext cx="105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EA6DBE-7AA7-4DB4-9B92-614B62977037}"/>
                    </a:ext>
                  </a:extLst>
                </p14:cNvPr>
                <p14:cNvContentPartPr/>
                <p14:nvPr/>
              </p14:nvContentPartPr>
              <p14:xfrm>
                <a:off x="5406435" y="1743616"/>
                <a:ext cx="88560" cy="120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EA6DBE-7AA7-4DB4-9B92-614B6297703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88435" y="1725976"/>
                  <a:ext cx="124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E30ABB-3C9F-410E-A17D-D18A72D37316}"/>
                    </a:ext>
                  </a:extLst>
                </p14:cNvPr>
                <p14:cNvContentPartPr/>
                <p14:nvPr/>
              </p14:nvContentPartPr>
              <p14:xfrm>
                <a:off x="4990275" y="2008936"/>
                <a:ext cx="103320" cy="156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E30ABB-3C9F-410E-A17D-D18A72D373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72635" y="1990936"/>
                  <a:ext cx="138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263ADF-E543-46EA-8013-2FB17B094611}"/>
                    </a:ext>
                  </a:extLst>
                </p14:cNvPr>
                <p14:cNvContentPartPr/>
                <p14:nvPr/>
              </p14:nvContentPartPr>
              <p14:xfrm>
                <a:off x="5014755" y="1858096"/>
                <a:ext cx="59760" cy="415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263ADF-E543-46EA-8013-2FB17B0946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97115" y="1840096"/>
                  <a:ext cx="95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5B18A3-8A52-499A-A463-8C77AE6226FB}"/>
                    </a:ext>
                  </a:extLst>
                </p14:cNvPr>
                <p14:cNvContentPartPr/>
                <p14:nvPr/>
              </p14:nvContentPartPr>
              <p14:xfrm>
                <a:off x="5163435" y="2038816"/>
                <a:ext cx="113400" cy="10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5B18A3-8A52-499A-A463-8C77AE6226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45795" y="2021176"/>
                  <a:ext cx="149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58D154-67E7-4691-8D17-0DE2ACE33D70}"/>
                    </a:ext>
                  </a:extLst>
                </p14:cNvPr>
                <p14:cNvContentPartPr/>
                <p14:nvPr/>
              </p14:nvContentPartPr>
              <p14:xfrm>
                <a:off x="5105115" y="1956376"/>
                <a:ext cx="78120" cy="234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58D154-67E7-4691-8D17-0DE2ACE33D7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87115" y="1938736"/>
                  <a:ext cx="113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2D4391-D24B-4EA4-8617-564250933418}"/>
                    </a:ext>
                  </a:extLst>
                </p14:cNvPr>
                <p14:cNvContentPartPr/>
                <p14:nvPr/>
              </p14:nvContentPartPr>
              <p14:xfrm>
                <a:off x="5337315" y="2054296"/>
                <a:ext cx="48960" cy="216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2D4391-D24B-4EA4-8617-5642509334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19675" y="2036296"/>
                  <a:ext cx="846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9E0700-DFB1-47B9-9E27-A87D6AF903E0}"/>
              </a:ext>
            </a:extLst>
          </p:cNvPr>
          <p:cNvGrpSpPr/>
          <p:nvPr/>
        </p:nvGrpSpPr>
        <p:grpSpPr>
          <a:xfrm>
            <a:off x="5673555" y="1614376"/>
            <a:ext cx="540720" cy="821520"/>
            <a:chOff x="5673555" y="1614376"/>
            <a:chExt cx="540720" cy="82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639CED-A1D0-472C-BE85-EB4FD409BDA7}"/>
                    </a:ext>
                  </a:extLst>
                </p14:cNvPr>
                <p14:cNvContentPartPr/>
                <p14:nvPr/>
              </p14:nvContentPartPr>
              <p14:xfrm>
                <a:off x="5996835" y="1793656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639CED-A1D0-472C-BE85-EB4FD409BD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8835" y="1775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4C3E2C-25C7-4426-B9C4-BBD256848EBF}"/>
                    </a:ext>
                  </a:extLst>
                </p14:cNvPr>
                <p14:cNvContentPartPr/>
                <p14:nvPr/>
              </p14:nvContentPartPr>
              <p14:xfrm>
                <a:off x="5907195" y="1614376"/>
                <a:ext cx="16920" cy="30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4C3E2C-25C7-4426-B9C4-BBD256848E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89555" y="1596736"/>
                  <a:ext cx="52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463673-0714-426B-9264-58CF66452DE7}"/>
                    </a:ext>
                  </a:extLst>
                </p14:cNvPr>
                <p14:cNvContentPartPr/>
                <p14:nvPr/>
              </p14:nvContentPartPr>
              <p14:xfrm>
                <a:off x="5847795" y="1799056"/>
                <a:ext cx="154800" cy="15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463673-0714-426B-9264-58CF66452D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30155" y="1781056"/>
                  <a:ext cx="190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03ACB0-723B-4A0A-AA80-92AB6310E305}"/>
                    </a:ext>
                  </a:extLst>
                </p14:cNvPr>
                <p14:cNvContentPartPr/>
                <p14:nvPr/>
              </p14:nvContentPartPr>
              <p14:xfrm>
                <a:off x="5708475" y="2123776"/>
                <a:ext cx="114480" cy="148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03ACB0-723B-4A0A-AA80-92AB6310E3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90475" y="2105776"/>
                  <a:ext cx="150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3C46A2-339E-40DF-9CF1-91ED7D799C34}"/>
                    </a:ext>
                  </a:extLst>
                </p14:cNvPr>
                <p14:cNvContentPartPr/>
                <p14:nvPr/>
              </p14:nvContentPartPr>
              <p14:xfrm>
                <a:off x="5962635" y="2082376"/>
                <a:ext cx="91440" cy="224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3C46A2-339E-40DF-9CF1-91ED7D799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4995" y="2064736"/>
                  <a:ext cx="12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A45E55-1D59-461E-968F-A0B7E9A335A5}"/>
                    </a:ext>
                  </a:extLst>
                </p14:cNvPr>
                <p14:cNvContentPartPr/>
                <p14:nvPr/>
              </p14:nvContentPartPr>
              <p14:xfrm>
                <a:off x="5853915" y="2049976"/>
                <a:ext cx="77760" cy="313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A45E55-1D59-461E-968F-A0B7E9A335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36275" y="2031976"/>
                  <a:ext cx="113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66D019-18EF-498F-8181-E1521A5CC4EC}"/>
                    </a:ext>
                  </a:extLst>
                </p14:cNvPr>
                <p14:cNvContentPartPr/>
                <p14:nvPr/>
              </p14:nvContentPartPr>
              <p14:xfrm>
                <a:off x="6134715" y="2217736"/>
                <a:ext cx="79560" cy="218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66D019-18EF-498F-8181-E1521A5CC4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7075" y="2200096"/>
                  <a:ext cx="115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DA2862-6C95-46EF-A999-0631A6E72B36}"/>
                    </a:ext>
                  </a:extLst>
                </p14:cNvPr>
                <p14:cNvContentPartPr/>
                <p14:nvPr/>
              </p14:nvContentPartPr>
              <p14:xfrm>
                <a:off x="5673555" y="1982296"/>
                <a:ext cx="113040" cy="423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DA2862-6C95-46EF-A999-0631A6E72B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5915" y="1964656"/>
                  <a:ext cx="148680" cy="45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DC2096A-F59A-4738-A656-3E31BE7AC9A4}"/>
                  </a:ext>
                </a:extLst>
              </p14:cNvPr>
              <p14:cNvContentPartPr/>
              <p14:nvPr/>
            </p14:nvContentPartPr>
            <p14:xfrm>
              <a:off x="846315" y="3467656"/>
              <a:ext cx="1037880" cy="132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DC2096A-F59A-4738-A656-3E31BE7AC9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8315" y="3449656"/>
                <a:ext cx="1073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88779CE-84AE-462D-ADD5-D3A2FD616899}"/>
                  </a:ext>
                </a:extLst>
              </p14:cNvPr>
              <p14:cNvContentPartPr/>
              <p14:nvPr/>
            </p14:nvContentPartPr>
            <p14:xfrm>
              <a:off x="2491155" y="2356336"/>
              <a:ext cx="834840" cy="1906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88779CE-84AE-462D-ADD5-D3A2FD61689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73515" y="2338336"/>
                <a:ext cx="870480" cy="19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0E37198-00B1-425F-B95F-8BA235F554DC}"/>
                  </a:ext>
                </a:extLst>
              </p14:cNvPr>
              <p14:cNvContentPartPr/>
              <p14:nvPr/>
            </p14:nvContentPartPr>
            <p14:xfrm>
              <a:off x="3641715" y="2454976"/>
              <a:ext cx="766440" cy="1686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0E37198-00B1-425F-B95F-8BA235F554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23715" y="2436976"/>
                <a:ext cx="80208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5FE4449-B9A3-4F36-B443-50DD591C5352}"/>
                  </a:ext>
                </a:extLst>
              </p14:cNvPr>
              <p14:cNvContentPartPr/>
              <p14:nvPr/>
            </p14:nvContentPartPr>
            <p14:xfrm>
              <a:off x="4884075" y="3421936"/>
              <a:ext cx="2226600" cy="56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5FE4449-B9A3-4F36-B443-50DD591C535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66435" y="3404296"/>
                <a:ext cx="2262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9B271A5-9DAF-4F66-8BA6-7B1D7DAFC439}"/>
                  </a:ext>
                </a:extLst>
              </p14:cNvPr>
              <p14:cNvContentPartPr/>
              <p14:nvPr/>
            </p14:nvContentPartPr>
            <p14:xfrm>
              <a:off x="2507355" y="4789936"/>
              <a:ext cx="982440" cy="47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9B271A5-9DAF-4F66-8BA6-7B1D7DAFC43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89355" y="4772296"/>
                <a:ext cx="1018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CBA9730-892A-4D30-AA6B-3F7D37DD8BA6}"/>
                  </a:ext>
                </a:extLst>
              </p14:cNvPr>
              <p14:cNvContentPartPr/>
              <p14:nvPr/>
            </p14:nvContentPartPr>
            <p14:xfrm>
              <a:off x="4394835" y="4931776"/>
              <a:ext cx="696960" cy="45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CBA9730-892A-4D30-AA6B-3F7D37DD8B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77195" y="4914136"/>
                <a:ext cx="732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0D71620-06E0-46BC-B08D-2A3E22EE311D}"/>
              </a:ext>
            </a:extLst>
          </p:cNvPr>
          <p:cNvGrpSpPr/>
          <p:nvPr/>
        </p:nvGrpSpPr>
        <p:grpSpPr>
          <a:xfrm>
            <a:off x="5811075" y="3671416"/>
            <a:ext cx="1356480" cy="726480"/>
            <a:chOff x="5811075" y="3671416"/>
            <a:chExt cx="135648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6BC0C8F-F0EA-4448-A736-1C9EC62A121F}"/>
                    </a:ext>
                  </a:extLst>
                </p14:cNvPr>
                <p14:cNvContentPartPr/>
                <p14:nvPr/>
              </p14:nvContentPartPr>
              <p14:xfrm>
                <a:off x="5870115" y="3913696"/>
                <a:ext cx="235800" cy="437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6BC0C8F-F0EA-4448-A736-1C9EC62A12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52475" y="3895696"/>
                  <a:ext cx="27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67C0C2-3E5D-45E0-92BA-29296A9EF836}"/>
                    </a:ext>
                  </a:extLst>
                </p14:cNvPr>
                <p14:cNvContentPartPr/>
                <p14:nvPr/>
              </p14:nvContentPartPr>
              <p14:xfrm>
                <a:off x="6067035" y="3988936"/>
                <a:ext cx="72000" cy="338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67C0C2-3E5D-45E0-92BA-29296A9EF8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49395" y="3971296"/>
                  <a:ext cx="1076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79A0AFD-313C-4DB6-8431-1ABD70C0C0CD}"/>
                    </a:ext>
                  </a:extLst>
                </p14:cNvPr>
                <p14:cNvContentPartPr/>
                <p14:nvPr/>
              </p14:nvContentPartPr>
              <p14:xfrm>
                <a:off x="6041115" y="4244536"/>
                <a:ext cx="85680" cy="83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79A0AFD-313C-4DB6-8431-1ABD70C0C0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23475" y="4226536"/>
                  <a:ext cx="121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EF09E7-0844-456B-BA90-3B49C8379665}"/>
                    </a:ext>
                  </a:extLst>
                </p14:cNvPr>
                <p14:cNvContentPartPr/>
                <p14:nvPr/>
              </p14:nvContentPartPr>
              <p14:xfrm>
                <a:off x="5811075" y="4296016"/>
                <a:ext cx="128880" cy="101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EF09E7-0844-456B-BA90-3B49C83796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93075" y="4278376"/>
                  <a:ext cx="164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3BE420-9491-4BAE-B68D-90FE36142BBA}"/>
                    </a:ext>
                  </a:extLst>
                </p14:cNvPr>
                <p14:cNvContentPartPr/>
                <p14:nvPr/>
              </p14:nvContentPartPr>
              <p14:xfrm>
                <a:off x="6333795" y="3761776"/>
                <a:ext cx="61920" cy="120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3BE420-9491-4BAE-B68D-90FE36142B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15795" y="3743776"/>
                  <a:ext cx="97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4AE4BB-7E54-4B92-9795-46A9C85A7D8A}"/>
                    </a:ext>
                  </a:extLst>
                </p14:cNvPr>
                <p14:cNvContentPartPr/>
                <p14:nvPr/>
              </p14:nvContentPartPr>
              <p14:xfrm>
                <a:off x="6453675" y="3801016"/>
                <a:ext cx="368280" cy="208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4AE4BB-7E54-4B92-9795-46A9C85A7D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35675" y="3783016"/>
                  <a:ext cx="403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78C468-6AF9-4F3B-A090-D6360B45E7EE}"/>
                    </a:ext>
                  </a:extLst>
                </p14:cNvPr>
                <p14:cNvContentPartPr/>
                <p14:nvPr/>
              </p14:nvContentPartPr>
              <p14:xfrm>
                <a:off x="6842835" y="3671416"/>
                <a:ext cx="324720" cy="208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78C468-6AF9-4F3B-A090-D6360B45E7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5195" y="3653776"/>
                  <a:ext cx="3603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B2CF81-26DF-4DF6-8729-33CB163A7F96}"/>
              </a:ext>
            </a:extLst>
          </p:cNvPr>
          <p:cNvGrpSpPr/>
          <p:nvPr/>
        </p:nvGrpSpPr>
        <p:grpSpPr>
          <a:xfrm>
            <a:off x="690435" y="2782216"/>
            <a:ext cx="1364040" cy="724320"/>
            <a:chOff x="690435" y="2782216"/>
            <a:chExt cx="1364040" cy="72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FED8618-6A3A-4D33-B3FB-786CE5554EF2}"/>
                    </a:ext>
                  </a:extLst>
                </p14:cNvPr>
                <p14:cNvContentPartPr/>
                <p14:nvPr/>
              </p14:nvContentPartPr>
              <p14:xfrm>
                <a:off x="690435" y="2907136"/>
                <a:ext cx="685080" cy="599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FED8618-6A3A-4D33-B3FB-786CE5554E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435" y="2889136"/>
                  <a:ext cx="7207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8EA0321-92C2-4403-9F5B-1B63C029E731}"/>
                    </a:ext>
                  </a:extLst>
                </p14:cNvPr>
                <p14:cNvContentPartPr/>
                <p14:nvPr/>
              </p14:nvContentPartPr>
              <p14:xfrm>
                <a:off x="1396755" y="2782216"/>
                <a:ext cx="657720" cy="686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8EA0321-92C2-4403-9F5B-1B63C029E7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79115" y="2764216"/>
                  <a:ext cx="693360" cy="72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CC437DB-CECF-4736-9E4F-CA72EEEC56B3}"/>
                  </a:ext>
                </a:extLst>
              </p14:cNvPr>
              <p14:cNvContentPartPr/>
              <p14:nvPr/>
            </p14:nvContentPartPr>
            <p14:xfrm>
              <a:off x="5830155" y="4675456"/>
              <a:ext cx="292680" cy="36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CC437DB-CECF-4736-9E4F-CA72EEEC56B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12155" y="4657816"/>
                <a:ext cx="328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4F05513-F96D-4DFD-BC17-25F817CE9F6F}"/>
                  </a:ext>
                </a:extLst>
              </p14:cNvPr>
              <p14:cNvContentPartPr/>
              <p14:nvPr/>
            </p14:nvContentPartPr>
            <p14:xfrm>
              <a:off x="7206795" y="3800296"/>
              <a:ext cx="57960" cy="138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4F05513-F96D-4DFD-BC17-25F817CE9F6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88795" y="3782296"/>
                <a:ext cx="9360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B4A67919-A6C5-482E-A4F4-603FEBCDB2A1}"/>
              </a:ext>
            </a:extLst>
          </p:cNvPr>
          <p:cNvGrpSpPr/>
          <p:nvPr/>
        </p:nvGrpSpPr>
        <p:grpSpPr>
          <a:xfrm>
            <a:off x="5860755" y="3654136"/>
            <a:ext cx="293400" cy="167760"/>
            <a:chOff x="5860755" y="3654136"/>
            <a:chExt cx="29340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8B3758-D448-4FAA-9446-084E80D4510C}"/>
                    </a:ext>
                  </a:extLst>
                </p14:cNvPr>
                <p14:cNvContentPartPr/>
                <p14:nvPr/>
              </p14:nvContentPartPr>
              <p14:xfrm>
                <a:off x="5860755" y="3663856"/>
                <a:ext cx="185400" cy="158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8B3758-D448-4FAA-9446-084E80D451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43115" y="3645856"/>
                  <a:ext cx="221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A3D369-429D-4BD5-B302-071B3AF98CE3}"/>
                    </a:ext>
                  </a:extLst>
                </p14:cNvPr>
                <p14:cNvContentPartPr/>
                <p14:nvPr/>
              </p14:nvContentPartPr>
              <p14:xfrm>
                <a:off x="6073515" y="3654136"/>
                <a:ext cx="80640" cy="139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A3D369-429D-4BD5-B302-071B3AF98C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55515" y="3636136"/>
                  <a:ext cx="116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6B024D-0558-4509-AE5A-EE83FA691CDC}"/>
              </a:ext>
            </a:extLst>
          </p:cNvPr>
          <p:cNvGrpSpPr/>
          <p:nvPr/>
        </p:nvGrpSpPr>
        <p:grpSpPr>
          <a:xfrm>
            <a:off x="6259995" y="4684096"/>
            <a:ext cx="325800" cy="196920"/>
            <a:chOff x="6259995" y="4684096"/>
            <a:chExt cx="32580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8F941D-CB81-4B31-92AF-AD13BCED2B2B}"/>
                    </a:ext>
                  </a:extLst>
                </p14:cNvPr>
                <p14:cNvContentPartPr/>
                <p14:nvPr/>
              </p14:nvContentPartPr>
              <p14:xfrm>
                <a:off x="6259995" y="4745656"/>
                <a:ext cx="223200" cy="55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8F941D-CB81-4B31-92AF-AD13BCED2B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41995" y="4728016"/>
                  <a:ext cx="258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C882B5-9A33-4E51-BFE5-2A8272095035}"/>
                    </a:ext>
                  </a:extLst>
                </p14:cNvPr>
                <p14:cNvContentPartPr/>
                <p14:nvPr/>
              </p14:nvContentPartPr>
              <p14:xfrm>
                <a:off x="6500475" y="4684096"/>
                <a:ext cx="85320" cy="196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C882B5-9A33-4E51-BFE5-2A82720950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82835" y="4666456"/>
                  <a:ext cx="1209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9088B45-78FB-44E1-B313-1AF5F9C2C605}"/>
              </a:ext>
            </a:extLst>
          </p:cNvPr>
          <p:cNvGrpSpPr/>
          <p:nvPr/>
        </p:nvGrpSpPr>
        <p:grpSpPr>
          <a:xfrm>
            <a:off x="6807915" y="4337416"/>
            <a:ext cx="372240" cy="178560"/>
            <a:chOff x="6807915" y="4337416"/>
            <a:chExt cx="37224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6510CC-6879-48BF-93C3-3EB939AFF59F}"/>
                    </a:ext>
                  </a:extLst>
                </p14:cNvPr>
                <p14:cNvContentPartPr/>
                <p14:nvPr/>
              </p14:nvContentPartPr>
              <p14:xfrm>
                <a:off x="6807915" y="4361176"/>
                <a:ext cx="7920" cy="154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6510CC-6879-48BF-93C3-3EB939AFF5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90275" y="4343536"/>
                  <a:ext cx="43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6298EF-091F-4719-96DD-69894C0A41B2}"/>
                    </a:ext>
                  </a:extLst>
                </p14:cNvPr>
                <p14:cNvContentPartPr/>
                <p14:nvPr/>
              </p14:nvContentPartPr>
              <p14:xfrm>
                <a:off x="6851115" y="4363696"/>
                <a:ext cx="103680" cy="9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6298EF-091F-4719-96DD-69894C0A41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33115" y="4346056"/>
                  <a:ext cx="13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4E87BE-753D-4C1F-8C1D-579951EB1358}"/>
                    </a:ext>
                  </a:extLst>
                </p14:cNvPr>
                <p14:cNvContentPartPr/>
                <p14:nvPr/>
              </p14:nvContentPartPr>
              <p14:xfrm>
                <a:off x="6969195" y="4337416"/>
                <a:ext cx="210960" cy="132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4E87BE-753D-4C1F-8C1D-579951EB13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51555" y="4319416"/>
                  <a:ext cx="2466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0083E3B-637A-4D79-8F95-1318E97FD5B3}"/>
              </a:ext>
            </a:extLst>
          </p:cNvPr>
          <p:cNvGrpSpPr/>
          <p:nvPr/>
        </p:nvGrpSpPr>
        <p:grpSpPr>
          <a:xfrm>
            <a:off x="7423515" y="4224736"/>
            <a:ext cx="672840" cy="284400"/>
            <a:chOff x="7423515" y="4224736"/>
            <a:chExt cx="67284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C3F7781-0C61-41ED-8AB5-20AE429543E1}"/>
                    </a:ext>
                  </a:extLst>
                </p14:cNvPr>
                <p14:cNvContentPartPr/>
                <p14:nvPr/>
              </p14:nvContentPartPr>
              <p14:xfrm>
                <a:off x="7423515" y="4365136"/>
                <a:ext cx="116640" cy="110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C3F7781-0C61-41ED-8AB5-20AE429543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05875" y="4347136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2AE7AD2-ACC8-4A30-9FAF-F2AC51A3BD8E}"/>
                    </a:ext>
                  </a:extLst>
                </p14:cNvPr>
                <p14:cNvContentPartPr/>
                <p14:nvPr/>
              </p14:nvContentPartPr>
              <p14:xfrm>
                <a:off x="7601355" y="4386376"/>
                <a:ext cx="74160" cy="9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2AE7AD2-ACC8-4A30-9FAF-F2AC51A3BD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83715" y="4368376"/>
                  <a:ext cx="109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F62528-8F00-4BDA-9B4F-C5AA3A541D7C}"/>
                    </a:ext>
                  </a:extLst>
                </p14:cNvPr>
                <p14:cNvContentPartPr/>
                <p14:nvPr/>
              </p14:nvContentPartPr>
              <p14:xfrm>
                <a:off x="7836435" y="4415896"/>
                <a:ext cx="8640" cy="76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F62528-8F00-4BDA-9B4F-C5AA3A541D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18795" y="4398256"/>
                  <a:ext cx="44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35C57C4-8E46-4C36-BB8E-A6467140E962}"/>
                    </a:ext>
                  </a:extLst>
                </p14:cNvPr>
                <p14:cNvContentPartPr/>
                <p14:nvPr/>
              </p14:nvContentPartPr>
              <p14:xfrm>
                <a:off x="7774875" y="4397536"/>
                <a:ext cx="140400" cy="10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35C57C4-8E46-4C36-BB8E-A6467140E9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57235" y="4379536"/>
                  <a:ext cx="176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95E92C-0C2F-48A1-B08D-22411854AAFB}"/>
                    </a:ext>
                  </a:extLst>
                </p14:cNvPr>
                <p14:cNvContentPartPr/>
                <p14:nvPr/>
              </p14:nvContentPartPr>
              <p14:xfrm>
                <a:off x="7881075" y="4224736"/>
                <a:ext cx="215280" cy="284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95E92C-0C2F-48A1-B08D-22411854AA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63435" y="4207096"/>
                  <a:ext cx="25092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3585B3B-8260-496E-A3A2-708D3FA5510D}"/>
              </a:ext>
            </a:extLst>
          </p:cNvPr>
          <p:cNvGrpSpPr/>
          <p:nvPr/>
        </p:nvGrpSpPr>
        <p:grpSpPr>
          <a:xfrm>
            <a:off x="8409195" y="4280896"/>
            <a:ext cx="462600" cy="284760"/>
            <a:chOff x="8409195" y="4280896"/>
            <a:chExt cx="46260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2B7164-A3C2-4B42-9F2E-3544FBCB4F92}"/>
                    </a:ext>
                  </a:extLst>
                </p14:cNvPr>
                <p14:cNvContentPartPr/>
                <p14:nvPr/>
              </p14:nvContentPartPr>
              <p14:xfrm>
                <a:off x="8409195" y="4280896"/>
                <a:ext cx="324360" cy="199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C2B7164-A3C2-4B42-9F2E-3544FBCB4F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91195" y="4263256"/>
                  <a:ext cx="360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751574-291F-480C-9B5D-58B24D3A35B4}"/>
                    </a:ext>
                  </a:extLst>
                </p14:cNvPr>
                <p14:cNvContentPartPr/>
                <p14:nvPr/>
              </p14:nvContentPartPr>
              <p14:xfrm>
                <a:off x="8576595" y="4284856"/>
                <a:ext cx="152640" cy="248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751574-291F-480C-9B5D-58B24D3A35B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58955" y="4267216"/>
                  <a:ext cx="188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5217CC-A0CE-47B3-97D3-36AA72F15F9B}"/>
                    </a:ext>
                  </a:extLst>
                </p14:cNvPr>
                <p14:cNvContentPartPr/>
                <p14:nvPr/>
              </p14:nvContentPartPr>
              <p14:xfrm>
                <a:off x="8763075" y="4281976"/>
                <a:ext cx="108720" cy="283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5217CC-A0CE-47B3-97D3-36AA72F15F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45075" y="4263976"/>
                  <a:ext cx="14436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B4AB272-2184-4460-82DA-7217BE093F07}"/>
              </a:ext>
            </a:extLst>
          </p:cNvPr>
          <p:cNvGrpSpPr/>
          <p:nvPr/>
        </p:nvGrpSpPr>
        <p:grpSpPr>
          <a:xfrm>
            <a:off x="7028235" y="4669336"/>
            <a:ext cx="1016280" cy="343440"/>
            <a:chOff x="7028235" y="4669336"/>
            <a:chExt cx="101628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CB5703-490B-4AD8-8839-9E46826CB7FF}"/>
                    </a:ext>
                  </a:extLst>
                </p14:cNvPr>
                <p14:cNvContentPartPr/>
                <p14:nvPr/>
              </p14:nvContentPartPr>
              <p14:xfrm>
                <a:off x="7028235" y="4669336"/>
                <a:ext cx="312840" cy="343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CB5703-490B-4AD8-8839-9E46826CB7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10235" y="4651696"/>
                  <a:ext cx="348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B0768F-8690-4727-A319-6D301C8A5E5D}"/>
                    </a:ext>
                  </a:extLst>
                </p14:cNvPr>
                <p14:cNvContentPartPr/>
                <p14:nvPr/>
              </p14:nvContentPartPr>
              <p14:xfrm>
                <a:off x="7360515" y="4837456"/>
                <a:ext cx="47160" cy="41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B0768F-8690-4727-A319-6D301C8A5E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42875" y="4819456"/>
                  <a:ext cx="82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37C451-308C-407A-AF84-EA6B157CAAE2}"/>
                    </a:ext>
                  </a:extLst>
                </p14:cNvPr>
                <p14:cNvContentPartPr/>
                <p14:nvPr/>
              </p14:nvContentPartPr>
              <p14:xfrm>
                <a:off x="7425675" y="4841776"/>
                <a:ext cx="37440" cy="78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37C451-308C-407A-AF84-EA6B157CAA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8035" y="4823776"/>
                  <a:ext cx="7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0850DD8-851A-48C6-85CF-E013E03DF41A}"/>
                    </a:ext>
                  </a:extLst>
                </p14:cNvPr>
                <p14:cNvContentPartPr/>
                <p14:nvPr/>
              </p14:nvContentPartPr>
              <p14:xfrm>
                <a:off x="7475355" y="4695256"/>
                <a:ext cx="340200" cy="215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0850DD8-851A-48C6-85CF-E013E03DF4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57355" y="4677256"/>
                  <a:ext cx="375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90B7814-F846-4507-9568-04047027501A}"/>
                    </a:ext>
                  </a:extLst>
                </p14:cNvPr>
                <p14:cNvContentPartPr/>
                <p14:nvPr/>
              </p14:nvContentPartPr>
              <p14:xfrm>
                <a:off x="7806555" y="4800376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90B7814-F846-4507-9568-040470275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8555" y="47827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35BFFF-C339-409B-966D-FEEF0AC5D0D2}"/>
                    </a:ext>
                  </a:extLst>
                </p14:cNvPr>
                <p14:cNvContentPartPr/>
                <p14:nvPr/>
              </p14:nvContentPartPr>
              <p14:xfrm>
                <a:off x="7817715" y="4806496"/>
                <a:ext cx="78840" cy="88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35BFFF-C339-409B-966D-FEEF0AC5D0D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99715" y="4788856"/>
                  <a:ext cx="114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547154-6AC9-4672-9036-3911411CE8D5}"/>
                    </a:ext>
                  </a:extLst>
                </p14:cNvPr>
                <p14:cNvContentPartPr/>
                <p14:nvPr/>
              </p14:nvContentPartPr>
              <p14:xfrm>
                <a:off x="7982235" y="4791016"/>
                <a:ext cx="62280" cy="149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547154-6AC9-4672-9036-3911411CE8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64595" y="4773376"/>
                  <a:ext cx="97920" cy="18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089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B941816D-94C3-46CD-8DF2-EBDA3EC1D85A}"/>
              </a:ext>
            </a:extLst>
          </p:cNvPr>
          <p:cNvGrpSpPr/>
          <p:nvPr/>
        </p:nvGrpSpPr>
        <p:grpSpPr>
          <a:xfrm>
            <a:off x="875227" y="1915717"/>
            <a:ext cx="5984125" cy="1929731"/>
            <a:chOff x="875227" y="1915717"/>
            <a:chExt cx="5984125" cy="19297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8495B9-E90A-4A60-BC44-E204EA9C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27" y="2067694"/>
              <a:ext cx="5984125" cy="17777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243060-D7CC-4E8D-B5D0-20F36172911A}"/>
                    </a:ext>
                  </a:extLst>
                </p14:cNvPr>
                <p14:cNvContentPartPr/>
                <p14:nvPr/>
              </p14:nvContentPartPr>
              <p14:xfrm>
                <a:off x="3730366" y="1915717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243060-D7CC-4E8D-B5D0-20F3617291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12366" y="18977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6FA549-5C1A-44D6-9B28-469C078D6844}"/>
                    </a:ext>
                  </a:extLst>
                </p:cNvPr>
                <p:cNvSpPr txBox="1"/>
                <p:nvPr/>
              </p:nvSpPr>
              <p:spPr>
                <a:xfrm>
                  <a:off x="4483496" y="2137193"/>
                  <a:ext cx="66024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𝛾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𝐚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b="1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6FA549-5C1A-44D6-9B28-469C078D6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496" y="2137193"/>
                  <a:ext cx="66024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835" r="-22936"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F53736B-0E01-48C2-B489-EF1A17A75024}"/>
                    </a:ext>
                  </a:extLst>
                </p:cNvPr>
                <p:cNvSpPr txBox="1"/>
                <p:nvPr/>
              </p:nvSpPr>
              <p:spPr>
                <a:xfrm>
                  <a:off x="5206814" y="3328783"/>
                  <a:ext cx="66024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𝛾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𝐚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b="1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F53736B-0E01-48C2-B489-EF1A17A75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814" y="3328783"/>
                  <a:ext cx="66024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852" r="-24074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09D9F6-32FC-4584-87FA-0E207D71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5C53B-AE01-4DB0-955B-6D7949B16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Kernel functions: help to compute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/>
                  <a:t>after transformation.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5C53B-AE01-4DB0-955B-6D7949B16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E1663-EAA3-42CE-9211-4C593D47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29A68-C216-4712-B923-4A153EE8230F}"/>
              </a:ext>
            </a:extLst>
          </p:cNvPr>
          <p:cNvSpPr txBox="1"/>
          <p:nvPr/>
        </p:nvSpPr>
        <p:spPr>
          <a:xfrm>
            <a:off x="2933" y="4897279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Credit: (Géron,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1E02ED-E97F-4760-95B1-BDD7688BF171}"/>
                  </a:ext>
                </a:extLst>
              </p14:cNvPr>
              <p14:cNvContentPartPr/>
              <p14:nvPr/>
            </p14:nvContentPartPr>
            <p14:xfrm>
              <a:off x="3233115" y="2574496"/>
              <a:ext cx="705600" cy="53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1E02ED-E97F-4760-95B1-BDD7688BF1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5115" y="2556856"/>
                <a:ext cx="74124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9B9C5A3-AE4B-4868-AD3A-34A6B7002844}"/>
              </a:ext>
            </a:extLst>
          </p:cNvPr>
          <p:cNvGrpSpPr/>
          <p:nvPr/>
        </p:nvGrpSpPr>
        <p:grpSpPr>
          <a:xfrm>
            <a:off x="398475" y="1242856"/>
            <a:ext cx="2082960" cy="465120"/>
            <a:chOff x="398475" y="1242856"/>
            <a:chExt cx="208296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F69703-DA0F-48BA-A4CD-AAC55E1D6411}"/>
                    </a:ext>
                  </a:extLst>
                </p14:cNvPr>
                <p14:cNvContentPartPr/>
                <p14:nvPr/>
              </p14:nvContentPartPr>
              <p14:xfrm>
                <a:off x="605475" y="1661896"/>
                <a:ext cx="1744920" cy="46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F69703-DA0F-48BA-A4CD-AAC55E1D64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7475" y="1643896"/>
                  <a:ext cx="1780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AAD457-E8FE-4D9E-8DF0-79C9DF02F887}"/>
                    </a:ext>
                  </a:extLst>
                </p14:cNvPr>
                <p14:cNvContentPartPr/>
                <p14:nvPr/>
              </p14:nvContentPartPr>
              <p14:xfrm>
                <a:off x="415035" y="1301896"/>
                <a:ext cx="67320" cy="37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AAD457-E8FE-4D9E-8DF0-79C9DF02F8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035" y="1284256"/>
                  <a:ext cx="1029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C2BEB6-FAF2-4415-B4E1-947991B1EAE2}"/>
                    </a:ext>
                  </a:extLst>
                </p14:cNvPr>
                <p14:cNvContentPartPr/>
                <p14:nvPr/>
              </p14:nvContentPartPr>
              <p14:xfrm>
                <a:off x="398475" y="1242856"/>
                <a:ext cx="2082960" cy="36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C2BEB6-FAF2-4415-B4E1-947991B1EA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0475" y="1224856"/>
                  <a:ext cx="21186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A57829-D2BD-4987-A6DB-F25E1DB85B36}"/>
              </a:ext>
            </a:extLst>
          </p:cNvPr>
          <p:cNvGrpSpPr/>
          <p:nvPr/>
        </p:nvGrpSpPr>
        <p:grpSpPr>
          <a:xfrm>
            <a:off x="3953475" y="1063576"/>
            <a:ext cx="699480" cy="186840"/>
            <a:chOff x="3953475" y="1063576"/>
            <a:chExt cx="69948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ACD4D9-8466-4181-B344-E20BCE7E0B0A}"/>
                    </a:ext>
                  </a:extLst>
                </p14:cNvPr>
                <p14:cNvContentPartPr/>
                <p14:nvPr/>
              </p14:nvContentPartPr>
              <p14:xfrm>
                <a:off x="3953475" y="1063576"/>
                <a:ext cx="100800" cy="170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ACD4D9-8466-4181-B344-E20BCE7E0B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35475" y="1045936"/>
                  <a:ext cx="136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3031CF-4F98-4B83-B20A-31D7C6F5EFCD}"/>
                    </a:ext>
                  </a:extLst>
                </p14:cNvPr>
                <p14:cNvContentPartPr/>
                <p14:nvPr/>
              </p14:nvContentPartPr>
              <p14:xfrm>
                <a:off x="4118715" y="1066096"/>
                <a:ext cx="12996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3031CF-4F98-4B83-B20A-31D7C6F5EF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1075" y="1048456"/>
                  <a:ext cx="165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56F740-DFC0-4D33-9963-178A90093A39}"/>
                    </a:ext>
                  </a:extLst>
                </p14:cNvPr>
                <p14:cNvContentPartPr/>
                <p14:nvPr/>
              </p14:nvContentPartPr>
              <p14:xfrm>
                <a:off x="4496715" y="1148176"/>
                <a:ext cx="116640" cy="2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56F740-DFC0-4D33-9963-178A90093A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9075" y="1130536"/>
                  <a:ext cx="152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53B56D-C5C0-4111-AA82-D52A6E76630C}"/>
                    </a:ext>
                  </a:extLst>
                </p14:cNvPr>
                <p14:cNvContentPartPr/>
                <p14:nvPr/>
              </p14:nvContentPartPr>
              <p14:xfrm>
                <a:off x="4611555" y="1090936"/>
                <a:ext cx="41400" cy="15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53B56D-C5C0-4111-AA82-D52A6E7663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93555" y="1073296"/>
                  <a:ext cx="77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56092-B455-4832-862D-0067447A1B44}"/>
              </a:ext>
            </a:extLst>
          </p:cNvPr>
          <p:cNvGrpSpPr/>
          <p:nvPr/>
        </p:nvGrpSpPr>
        <p:grpSpPr>
          <a:xfrm>
            <a:off x="4959315" y="1024336"/>
            <a:ext cx="314640" cy="211680"/>
            <a:chOff x="4959315" y="1024336"/>
            <a:chExt cx="3146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2EDD6A-19D4-4BD5-A092-040D2AE52B4F}"/>
                    </a:ext>
                  </a:extLst>
                </p14:cNvPr>
                <p14:cNvContentPartPr/>
                <p14:nvPr/>
              </p14:nvContentPartPr>
              <p14:xfrm>
                <a:off x="4959315" y="1024336"/>
                <a:ext cx="83520" cy="211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2EDD6A-19D4-4BD5-A092-040D2AE52B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1675" y="1006336"/>
                  <a:ext cx="119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0C9CC3-4009-4486-9EFF-FDCBE63FD5DC}"/>
                    </a:ext>
                  </a:extLst>
                </p14:cNvPr>
                <p14:cNvContentPartPr/>
                <p14:nvPr/>
              </p14:nvContentPartPr>
              <p14:xfrm>
                <a:off x="5119875" y="1042336"/>
                <a:ext cx="154080" cy="17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0C9CC3-4009-4486-9EFF-FDCBE63FD5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02235" y="1024336"/>
                  <a:ext cx="1897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93A1B-BF35-411D-8B06-1BEB495CFB8E}"/>
              </a:ext>
            </a:extLst>
          </p:cNvPr>
          <p:cNvGrpSpPr/>
          <p:nvPr/>
        </p:nvGrpSpPr>
        <p:grpSpPr>
          <a:xfrm>
            <a:off x="3289635" y="1750456"/>
            <a:ext cx="1019160" cy="487080"/>
            <a:chOff x="3289635" y="1750456"/>
            <a:chExt cx="10191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D7B80E-7A4E-4639-B493-2A3864859B36}"/>
                    </a:ext>
                  </a:extLst>
                </p14:cNvPr>
                <p14:cNvContentPartPr/>
                <p14:nvPr/>
              </p14:nvContentPartPr>
              <p14:xfrm>
                <a:off x="3289635" y="1926496"/>
                <a:ext cx="86400" cy="144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D7B80E-7A4E-4639-B493-2A3864859B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71995" y="1908496"/>
                  <a:ext cx="122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8E5211-0719-4AE9-B70B-C7D79DC4C9AD}"/>
                    </a:ext>
                  </a:extLst>
                </p14:cNvPr>
                <p14:cNvContentPartPr/>
                <p14:nvPr/>
              </p14:nvContentPartPr>
              <p14:xfrm>
                <a:off x="3319155" y="1830376"/>
                <a:ext cx="16920" cy="32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8E5211-0719-4AE9-B70B-C7D79DC4C9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01515" y="1812736"/>
                  <a:ext cx="52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E3D5E3-E1EE-4CCF-9AF0-B4B92E8C167B}"/>
                    </a:ext>
                  </a:extLst>
                </p14:cNvPr>
                <p14:cNvContentPartPr/>
                <p14:nvPr/>
              </p14:nvContentPartPr>
              <p14:xfrm>
                <a:off x="3468195" y="2005696"/>
                <a:ext cx="76680" cy="6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E3D5E3-E1EE-4CCF-9AF0-B4B92E8C16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0555" y="1987696"/>
                  <a:ext cx="112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4C0426-B3B3-4929-96A1-42D378C86AFA}"/>
                    </a:ext>
                  </a:extLst>
                </p14:cNvPr>
                <p14:cNvContentPartPr/>
                <p14:nvPr/>
              </p14:nvContentPartPr>
              <p14:xfrm>
                <a:off x="3436875" y="1877176"/>
                <a:ext cx="42840" cy="22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4C0426-B3B3-4929-96A1-42D378C86A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18875" y="1859176"/>
                  <a:ext cx="78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CA90A8-92C4-4D70-B31E-FAA14DC9F596}"/>
                    </a:ext>
                  </a:extLst>
                </p14:cNvPr>
                <p14:cNvContentPartPr/>
                <p14:nvPr/>
              </p14:nvContentPartPr>
              <p14:xfrm>
                <a:off x="3601395" y="1934776"/>
                <a:ext cx="36720" cy="180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CA90A8-92C4-4D70-B31E-FAA14DC9F5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3755" y="1917136"/>
                  <a:ext cx="72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95C0AD-C182-4A58-B4F4-41FEDD154DEE}"/>
                    </a:ext>
                  </a:extLst>
                </p14:cNvPr>
                <p14:cNvContentPartPr/>
                <p14:nvPr/>
              </p14:nvContentPartPr>
              <p14:xfrm>
                <a:off x="3795795" y="1879696"/>
                <a:ext cx="124560" cy="213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95C0AD-C182-4A58-B4F4-41FEDD154D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78155" y="1861696"/>
                  <a:ext cx="160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74C3F1-EFCE-406B-BA79-243B5C389838}"/>
                    </a:ext>
                  </a:extLst>
                </p14:cNvPr>
                <p14:cNvContentPartPr/>
                <p14:nvPr/>
              </p14:nvContentPartPr>
              <p14:xfrm>
                <a:off x="3853755" y="1750456"/>
                <a:ext cx="55800" cy="412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74C3F1-EFCE-406B-BA79-243B5C3898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35755" y="1732456"/>
                  <a:ext cx="914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EAEBE4-5B5B-422C-8DAF-E2BA8AD1A37B}"/>
                    </a:ext>
                  </a:extLst>
                </p14:cNvPr>
                <p14:cNvContentPartPr/>
                <p14:nvPr/>
              </p14:nvContentPartPr>
              <p14:xfrm>
                <a:off x="4001355" y="1877896"/>
                <a:ext cx="56520" cy="278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EAEBE4-5B5B-422C-8DAF-E2BA8AD1A3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83355" y="1859896"/>
                  <a:ext cx="92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28E70F-BE11-4A83-87A6-30191EA7FF3F}"/>
                    </a:ext>
                  </a:extLst>
                </p14:cNvPr>
                <p14:cNvContentPartPr/>
                <p14:nvPr/>
              </p14:nvContentPartPr>
              <p14:xfrm>
                <a:off x="4086675" y="1922176"/>
                <a:ext cx="79920" cy="20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28E70F-BE11-4A83-87A6-30191EA7FF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9035" y="1904176"/>
                  <a:ext cx="115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75A518-B2C9-48FC-AF1B-F4C9EA7899B1}"/>
                    </a:ext>
                  </a:extLst>
                </p14:cNvPr>
                <p14:cNvContentPartPr/>
                <p14:nvPr/>
              </p14:nvContentPartPr>
              <p14:xfrm>
                <a:off x="4180995" y="1885816"/>
                <a:ext cx="127800" cy="35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75A518-B2C9-48FC-AF1B-F4C9EA7899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3355" y="1867816"/>
                  <a:ext cx="163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471F97-AF91-49AD-B190-A2885F797541}"/>
                    </a:ext>
                  </a:extLst>
                </p14:cNvPr>
                <p14:cNvContentPartPr/>
                <p14:nvPr/>
              </p14:nvContentPartPr>
              <p14:xfrm>
                <a:off x="3701115" y="2052496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471F97-AF91-49AD-B190-A2885F7975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3475" y="2034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71DAA6C-7D76-4F2C-B336-5CA3C406DC2C}"/>
                  </a:ext>
                </a:extLst>
              </p14:cNvPr>
              <p14:cNvContentPartPr/>
              <p14:nvPr/>
            </p14:nvContentPartPr>
            <p14:xfrm>
              <a:off x="4567275" y="2600056"/>
              <a:ext cx="928440" cy="43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71DAA6C-7D76-4F2C-B336-5CA3C406DC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49275" y="2582416"/>
                <a:ext cx="96408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4991E1C-2DDC-4FE4-BA4F-3A7E04AFD861}"/>
              </a:ext>
            </a:extLst>
          </p:cNvPr>
          <p:cNvGrpSpPr/>
          <p:nvPr/>
        </p:nvGrpSpPr>
        <p:grpSpPr>
          <a:xfrm>
            <a:off x="4776795" y="1976176"/>
            <a:ext cx="297000" cy="274680"/>
            <a:chOff x="4776795" y="1976176"/>
            <a:chExt cx="29700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2097BC-E190-48E7-8DD9-37A9C6C580E8}"/>
                    </a:ext>
                  </a:extLst>
                </p14:cNvPr>
                <p14:cNvContentPartPr/>
                <p14:nvPr/>
              </p14:nvContentPartPr>
              <p14:xfrm>
                <a:off x="4843395" y="1976176"/>
                <a:ext cx="22320" cy="227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2097BC-E190-48E7-8DD9-37A9C6C580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5395" y="1958176"/>
                  <a:ext cx="57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C3B893-F391-4458-9C2C-75845204B8E8}"/>
                    </a:ext>
                  </a:extLst>
                </p14:cNvPr>
                <p14:cNvContentPartPr/>
                <p14:nvPr/>
              </p14:nvContentPartPr>
              <p14:xfrm>
                <a:off x="4776795" y="2095336"/>
                <a:ext cx="113040" cy="155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C3B893-F391-4458-9C2C-75845204B8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9155" y="2077696"/>
                  <a:ext cx="148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7F92AB-FA97-4B3C-BCFA-23635D5C597C}"/>
                    </a:ext>
                  </a:extLst>
                </p14:cNvPr>
                <p14:cNvContentPartPr/>
                <p14:nvPr/>
              </p14:nvContentPartPr>
              <p14:xfrm>
                <a:off x="5014035" y="1978696"/>
                <a:ext cx="50400" cy="205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7F92AB-FA97-4B3C-BCFA-23635D5C59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96395" y="1960696"/>
                  <a:ext cx="86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FBB9FB-C76F-4CB2-AE4A-3D7D2B19B08F}"/>
                    </a:ext>
                  </a:extLst>
                </p14:cNvPr>
                <p14:cNvContentPartPr/>
                <p14:nvPr/>
              </p14:nvContentPartPr>
              <p14:xfrm>
                <a:off x="4998915" y="2085616"/>
                <a:ext cx="74880" cy="120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FBB9FB-C76F-4CB2-AE4A-3D7D2B19B0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1275" y="2067976"/>
                  <a:ext cx="11052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B717563-E374-4886-9291-FEBACF37C0AB}"/>
                  </a:ext>
                </a:extLst>
              </p14:cNvPr>
              <p14:cNvContentPartPr/>
              <p14:nvPr/>
            </p14:nvContentPartPr>
            <p14:xfrm>
              <a:off x="3367035" y="3150496"/>
              <a:ext cx="584640" cy="70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B717563-E374-4886-9291-FEBACF37C0A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49395" y="3132496"/>
                <a:ext cx="620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C4D8E5-8AC6-4A24-B1F6-8B62D710DA49}"/>
                  </a:ext>
                </a:extLst>
              </p14:cNvPr>
              <p14:cNvContentPartPr/>
              <p14:nvPr/>
            </p14:nvContentPartPr>
            <p14:xfrm>
              <a:off x="4546755" y="3187216"/>
              <a:ext cx="2129760" cy="83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C4D8E5-8AC6-4A24-B1F6-8B62D710DA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28755" y="3169216"/>
                <a:ext cx="2165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B33B7B6-7AA1-44AC-A755-166447BF2571}"/>
                  </a:ext>
                </a:extLst>
              </p14:cNvPr>
              <p14:cNvContentPartPr/>
              <p14:nvPr/>
            </p14:nvContentPartPr>
            <p14:xfrm>
              <a:off x="3490155" y="3772216"/>
              <a:ext cx="447840" cy="26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B33B7B6-7AA1-44AC-A755-166447BF25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72155" y="3754216"/>
                <a:ext cx="48348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403057B-D461-4BEF-9066-C7D640F1E796}"/>
              </a:ext>
            </a:extLst>
          </p:cNvPr>
          <p:cNvGrpSpPr/>
          <p:nvPr/>
        </p:nvGrpSpPr>
        <p:grpSpPr>
          <a:xfrm>
            <a:off x="4595715" y="3770776"/>
            <a:ext cx="1379160" cy="219240"/>
            <a:chOff x="4595715" y="3770776"/>
            <a:chExt cx="137916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AAA31F-335F-418A-B20C-051D65F9DCF1}"/>
                    </a:ext>
                  </a:extLst>
                </p14:cNvPr>
                <p14:cNvContentPartPr/>
                <p14:nvPr/>
              </p14:nvContentPartPr>
              <p14:xfrm>
                <a:off x="4595715" y="3833416"/>
                <a:ext cx="1379160" cy="15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AAA31F-335F-418A-B20C-051D65F9DC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78075" y="3815416"/>
                  <a:ext cx="1414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0DB80B-869B-4AD9-BC5F-BE03C5020F59}"/>
                    </a:ext>
                  </a:extLst>
                </p14:cNvPr>
                <p14:cNvContentPartPr/>
                <p14:nvPr/>
              </p14:nvContentPartPr>
              <p14:xfrm>
                <a:off x="5549715" y="3770776"/>
                <a:ext cx="238320" cy="31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0DB80B-869B-4AD9-BC5F-BE03C5020F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32075" y="3753136"/>
                  <a:ext cx="2739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F3CE4-96C5-40BA-B3B9-44147FF19D0B}"/>
              </a:ext>
            </a:extLst>
          </p:cNvPr>
          <p:cNvGrpSpPr/>
          <p:nvPr/>
        </p:nvGrpSpPr>
        <p:grpSpPr>
          <a:xfrm>
            <a:off x="2429235" y="4117096"/>
            <a:ext cx="4048200" cy="513720"/>
            <a:chOff x="2429235" y="4117096"/>
            <a:chExt cx="404820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BB5B43-44D0-45A9-887B-1B9678AC898C}"/>
                    </a:ext>
                  </a:extLst>
                </p14:cNvPr>
                <p14:cNvContentPartPr/>
                <p14:nvPr/>
              </p14:nvContentPartPr>
              <p14:xfrm>
                <a:off x="2429235" y="4224016"/>
                <a:ext cx="171360" cy="115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BB5B43-44D0-45A9-887B-1B9678AC89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11235" y="4206376"/>
                  <a:ext cx="207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2EE1F-E9C8-4446-A87F-58B649AF17A0}"/>
                    </a:ext>
                  </a:extLst>
                </p14:cNvPr>
                <p14:cNvContentPartPr/>
                <p14:nvPr/>
              </p14:nvContentPartPr>
              <p14:xfrm>
                <a:off x="2620755" y="4184776"/>
                <a:ext cx="138240" cy="160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2EE1F-E9C8-4446-A87F-58B649AF17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03115" y="4167136"/>
                  <a:ext cx="173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92F4F7-D2B4-4CDA-874E-A00555CCBB18}"/>
                    </a:ext>
                  </a:extLst>
                </p14:cNvPr>
                <p14:cNvContentPartPr/>
                <p14:nvPr/>
              </p14:nvContentPartPr>
              <p14:xfrm>
                <a:off x="3082995" y="4233376"/>
                <a:ext cx="238680" cy="11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92F4F7-D2B4-4CDA-874E-A00555CCBB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64995" y="4215376"/>
                  <a:ext cx="274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9D69EF-B523-46C6-8DD2-4913BB0C0AF4}"/>
                    </a:ext>
                  </a:extLst>
                </p14:cNvPr>
                <p14:cNvContentPartPr/>
                <p14:nvPr/>
              </p14:nvContentPartPr>
              <p14:xfrm>
                <a:off x="3363795" y="4261816"/>
                <a:ext cx="104040" cy="113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9D69EF-B523-46C6-8DD2-4913BB0C0A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5795" y="4244176"/>
                  <a:ext cx="139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485A0C7-60EB-4113-A576-66754B8CE52F}"/>
                    </a:ext>
                  </a:extLst>
                </p14:cNvPr>
                <p14:cNvContentPartPr/>
                <p14:nvPr/>
              </p14:nvContentPartPr>
              <p14:xfrm>
                <a:off x="3500235" y="4295656"/>
                <a:ext cx="161280" cy="168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485A0C7-60EB-4113-A576-66754B8CE5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82235" y="4278016"/>
                  <a:ext cx="196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F2190F-7C6C-4ACF-AC55-B9DE83E30119}"/>
                    </a:ext>
                  </a:extLst>
                </p14:cNvPr>
                <p14:cNvContentPartPr/>
                <p14:nvPr/>
              </p14:nvContentPartPr>
              <p14:xfrm>
                <a:off x="3684195" y="4117096"/>
                <a:ext cx="142920" cy="316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F2190F-7C6C-4ACF-AC55-B9DE83E30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66195" y="4099456"/>
                  <a:ext cx="178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AB594B-02BC-4C19-A76F-EF31348710E9}"/>
                    </a:ext>
                  </a:extLst>
                </p14:cNvPr>
                <p14:cNvContentPartPr/>
                <p14:nvPr/>
              </p14:nvContentPartPr>
              <p14:xfrm>
                <a:off x="4188195" y="4365496"/>
                <a:ext cx="227520" cy="102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AB594B-02BC-4C19-A76F-EF31348710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70555" y="4347856"/>
                  <a:ext cx="263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77C995D-26F0-4B91-B744-BD9870B36AFF}"/>
                    </a:ext>
                  </a:extLst>
                </p14:cNvPr>
                <p14:cNvContentPartPr/>
                <p14:nvPr/>
              </p14:nvContentPartPr>
              <p14:xfrm>
                <a:off x="4414275" y="4216096"/>
                <a:ext cx="108000" cy="275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77C995D-26F0-4B91-B744-BD9870B36A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96635" y="4198456"/>
                  <a:ext cx="143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5E555A-E3DF-4517-9028-CF096DF3C164}"/>
                    </a:ext>
                  </a:extLst>
                </p14:cNvPr>
                <p14:cNvContentPartPr/>
                <p14:nvPr/>
              </p14:nvContentPartPr>
              <p14:xfrm>
                <a:off x="4596435" y="4222216"/>
                <a:ext cx="150840" cy="307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5E555A-E3DF-4517-9028-CF096DF3C1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78435" y="4204576"/>
                  <a:ext cx="186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D760712-B638-4123-A3E8-A474C21A8ADD}"/>
                    </a:ext>
                  </a:extLst>
                </p14:cNvPr>
                <p14:cNvContentPartPr/>
                <p14:nvPr/>
              </p14:nvContentPartPr>
              <p14:xfrm>
                <a:off x="3914595" y="4234096"/>
                <a:ext cx="215640" cy="208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D760712-B638-4123-A3E8-A474C21A8A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96595" y="4216096"/>
                  <a:ext cx="251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17172C-2A21-4C88-9DCF-FA17028E9CF3}"/>
                    </a:ext>
                  </a:extLst>
                </p14:cNvPr>
                <p14:cNvContentPartPr/>
                <p14:nvPr/>
              </p14:nvContentPartPr>
              <p14:xfrm>
                <a:off x="5052915" y="4136176"/>
                <a:ext cx="159480" cy="425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17172C-2A21-4C88-9DCF-FA17028E9C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35275" y="4118176"/>
                  <a:ext cx="195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06807E-AE77-475D-B122-A9016AB88903}"/>
                    </a:ext>
                  </a:extLst>
                </p14:cNvPr>
                <p14:cNvContentPartPr/>
                <p14:nvPr/>
              </p14:nvContentPartPr>
              <p14:xfrm>
                <a:off x="5298435" y="4238056"/>
                <a:ext cx="779040" cy="258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06807E-AE77-475D-B122-A9016AB889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80435" y="4220416"/>
                  <a:ext cx="814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3C462A-ED1C-4423-8649-2C40187EB9A7}"/>
                    </a:ext>
                  </a:extLst>
                </p14:cNvPr>
                <p14:cNvContentPartPr/>
                <p14:nvPr/>
              </p14:nvContentPartPr>
              <p14:xfrm>
                <a:off x="6139035" y="4426336"/>
                <a:ext cx="113040" cy="50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3C462A-ED1C-4423-8649-2C40187EB9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21035" y="4408696"/>
                  <a:ext cx="14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4EA1E4-6FFD-40F7-BB9C-789FBA91C112}"/>
                    </a:ext>
                  </a:extLst>
                </p14:cNvPr>
                <p14:cNvContentPartPr/>
                <p14:nvPr/>
              </p14:nvContentPartPr>
              <p14:xfrm>
                <a:off x="6155955" y="4389616"/>
                <a:ext cx="97560" cy="111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4EA1E4-6FFD-40F7-BB9C-789FBA91C1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8315" y="4371976"/>
                  <a:ext cx="133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42D0A7-AF4D-49A6-88A5-0FBD740E3AA0}"/>
                    </a:ext>
                  </a:extLst>
                </p14:cNvPr>
                <p14:cNvContentPartPr/>
                <p14:nvPr/>
              </p14:nvContentPartPr>
              <p14:xfrm>
                <a:off x="6379515" y="4375576"/>
                <a:ext cx="97920" cy="15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42D0A7-AF4D-49A6-88A5-0FBD740E3A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61875" y="4357576"/>
                  <a:ext cx="133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4A5AD6-4C41-48F1-BA81-42FCFAB2BC14}"/>
                    </a:ext>
                  </a:extLst>
                </p14:cNvPr>
                <p14:cNvContentPartPr/>
                <p14:nvPr/>
              </p14:nvContentPartPr>
              <p14:xfrm>
                <a:off x="4126635" y="4584736"/>
                <a:ext cx="1933200" cy="46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4A5AD6-4C41-48F1-BA81-42FCFAB2BC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08635" y="4567096"/>
                  <a:ext cx="196884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68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D04EED-8CE3-4374-88FF-4E143994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Solving SVM using </a:t>
            </a:r>
            <a:r>
              <a:rPr lang="en-US" b="1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21845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B0DC-FE97-4986-AA6C-C456EA2A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(for linear 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4F52D-1665-4C9F-BDEB-2B77B177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83718"/>
            <a:ext cx="6814466" cy="72008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80EAB9F-3C21-4E03-A111-0A82E1C5A89C}"/>
              </a:ext>
            </a:extLst>
          </p:cNvPr>
          <p:cNvSpPr txBox="1"/>
          <p:nvPr/>
        </p:nvSpPr>
        <p:spPr>
          <a:xfrm>
            <a:off x="532241" y="4496301"/>
            <a:ext cx="8179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large-scale non-linear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problems: </a:t>
            </a:r>
            <a:r>
              <a:rPr lang="en-US" sz="2000" strike="sngStrike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DCC4F4-88DA-4E73-BA99-403DE55BDB3A}"/>
                  </a:ext>
                </a:extLst>
              </p14:cNvPr>
              <p14:cNvContentPartPr/>
              <p14:nvPr/>
            </p14:nvContentPartPr>
            <p14:xfrm>
              <a:off x="4134555" y="766936"/>
              <a:ext cx="1958760" cy="7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DCC4F4-88DA-4E73-BA99-403DE55BD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6555" y="748936"/>
                <a:ext cx="199440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8E8FE7A-4A2E-447A-85C1-C06A2483E979}"/>
              </a:ext>
            </a:extLst>
          </p:cNvPr>
          <p:cNvGrpSpPr/>
          <p:nvPr/>
        </p:nvGrpSpPr>
        <p:grpSpPr>
          <a:xfrm>
            <a:off x="1313955" y="2768896"/>
            <a:ext cx="453600" cy="329760"/>
            <a:chOff x="1313955" y="2768896"/>
            <a:chExt cx="4536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EE244B-D24A-4E58-AC87-8851147551C7}"/>
                    </a:ext>
                  </a:extLst>
                </p14:cNvPr>
                <p14:cNvContentPartPr/>
                <p14:nvPr/>
              </p14:nvContentPartPr>
              <p14:xfrm>
                <a:off x="1408275" y="2884096"/>
                <a:ext cx="4320" cy="214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EE244B-D24A-4E58-AC87-8851147551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0635" y="2866096"/>
                  <a:ext cx="39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9F4272-7C46-47FC-8AA2-67D5AA305353}"/>
                    </a:ext>
                  </a:extLst>
                </p14:cNvPr>
                <p14:cNvContentPartPr/>
                <p14:nvPr/>
              </p14:nvContentPartPr>
              <p14:xfrm>
                <a:off x="1313955" y="2840896"/>
                <a:ext cx="133560" cy="73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9F4272-7C46-47FC-8AA2-67D5AA3053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6315" y="2822896"/>
                  <a:ext cx="169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937C39-55B7-4F08-A406-847BE74A0008}"/>
                    </a:ext>
                  </a:extLst>
                </p14:cNvPr>
                <p14:cNvContentPartPr/>
                <p14:nvPr/>
              </p14:nvContentPartPr>
              <p14:xfrm>
                <a:off x="1689435" y="2839096"/>
                <a:ext cx="5760" cy="15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937C39-55B7-4F08-A406-847BE74A00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71435" y="2821096"/>
                  <a:ext cx="41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EDD02E-2803-4005-AAC6-C1908D0980E3}"/>
                    </a:ext>
                  </a:extLst>
                </p14:cNvPr>
                <p14:cNvContentPartPr/>
                <p14:nvPr/>
              </p14:nvContentPartPr>
              <p14:xfrm>
                <a:off x="1662795" y="2768896"/>
                <a:ext cx="104760" cy="7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EDD02E-2803-4005-AAC6-C1908D0980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4795" y="2751256"/>
                  <a:ext cx="1404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EED506-A96E-4B34-8332-D03990E80520}"/>
                  </a:ext>
                </a:extLst>
              </p14:cNvPr>
              <p14:cNvContentPartPr/>
              <p14:nvPr/>
            </p14:nvContentPartPr>
            <p14:xfrm>
              <a:off x="2268675" y="2986696"/>
              <a:ext cx="716400" cy="9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EED506-A96E-4B34-8332-D03990E805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1035" y="2968696"/>
                <a:ext cx="752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7E0C12-77F7-46F7-9992-922EF4082111}"/>
                  </a:ext>
                </a:extLst>
              </p14:cNvPr>
              <p14:cNvContentPartPr/>
              <p14:nvPr/>
            </p14:nvContentPartPr>
            <p14:xfrm>
              <a:off x="4000635" y="3096496"/>
              <a:ext cx="3945960" cy="141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7E0C12-77F7-46F7-9992-922EF40821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2635" y="3078496"/>
                <a:ext cx="3981600" cy="1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F6AC839-2297-4D28-A1E1-0B677ABA03B4}"/>
              </a:ext>
            </a:extLst>
          </p:cNvPr>
          <p:cNvGrpSpPr/>
          <p:nvPr/>
        </p:nvGrpSpPr>
        <p:grpSpPr>
          <a:xfrm>
            <a:off x="620595" y="2262736"/>
            <a:ext cx="264240" cy="891360"/>
            <a:chOff x="620595" y="2262736"/>
            <a:chExt cx="264240" cy="89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D17F9D-F9C3-450E-9A0C-8B313C397D94}"/>
                    </a:ext>
                  </a:extLst>
                </p14:cNvPr>
                <p14:cNvContentPartPr/>
                <p14:nvPr/>
              </p14:nvContentPartPr>
              <p14:xfrm>
                <a:off x="782235" y="2262736"/>
                <a:ext cx="10080" cy="79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D17F9D-F9C3-450E-9A0C-8B313C397D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595" y="2245096"/>
                  <a:ext cx="4572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A330D9-3CF4-4616-B282-CED198978E7A}"/>
                    </a:ext>
                  </a:extLst>
                </p14:cNvPr>
                <p14:cNvContentPartPr/>
                <p14:nvPr/>
              </p14:nvContentPartPr>
              <p14:xfrm>
                <a:off x="620595" y="2847736"/>
                <a:ext cx="264240" cy="30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A330D9-3CF4-4616-B282-CED198978E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595" y="2829736"/>
                  <a:ext cx="2998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CDC388-EE98-43BE-89B8-BA74C041106D}"/>
                  </a:ext>
                </a:extLst>
              </p14:cNvPr>
              <p14:cNvContentPartPr/>
              <p14:nvPr/>
            </p14:nvContentPartPr>
            <p14:xfrm>
              <a:off x="4845195" y="2233936"/>
              <a:ext cx="1409040" cy="174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CDC388-EE98-43BE-89B8-BA74C041106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27555" y="2215936"/>
                <a:ext cx="14446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4C280A0-825D-427B-95B3-710DA44C0FB2}"/>
                  </a:ext>
                </a:extLst>
              </p14:cNvPr>
              <p14:cNvContentPartPr/>
              <p14:nvPr/>
            </p14:nvContentPartPr>
            <p14:xfrm>
              <a:off x="3356595" y="1350496"/>
              <a:ext cx="233640" cy="146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4C280A0-825D-427B-95B3-710DA44C0FB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38955" y="1332856"/>
                <a:ext cx="2692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01613FA-A0E9-4222-94EE-060FEA24835A}"/>
                  </a:ext>
                </a:extLst>
              </p14:cNvPr>
              <p14:cNvContentPartPr/>
              <p14:nvPr/>
            </p14:nvContentPartPr>
            <p14:xfrm>
              <a:off x="3606795" y="1378936"/>
              <a:ext cx="23760" cy="63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01613FA-A0E9-4222-94EE-060FEA24835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89155" y="1361296"/>
                <a:ext cx="59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36EB92-A2EA-44AD-8CE0-3196B2421D05}"/>
                  </a:ext>
                </a:extLst>
              </p14:cNvPr>
              <p14:cNvContentPartPr/>
              <p14:nvPr/>
            </p14:nvContentPartPr>
            <p14:xfrm>
              <a:off x="3678075" y="1375336"/>
              <a:ext cx="112320" cy="39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36EB92-A2EA-44AD-8CE0-3196B2421D0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0075" y="1357336"/>
                <a:ext cx="147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519293-3FD1-4602-8CE8-09AF3DE3973D}"/>
                  </a:ext>
                </a:extLst>
              </p14:cNvPr>
              <p14:cNvContentPartPr/>
              <p14:nvPr/>
            </p14:nvContentPartPr>
            <p14:xfrm>
              <a:off x="3723075" y="1350136"/>
              <a:ext cx="156960" cy="104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519293-3FD1-4602-8CE8-09AF3DE3973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05435" y="1332136"/>
                <a:ext cx="192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6D8D9B-51CC-4710-80A3-7445AB41A2F2}"/>
                  </a:ext>
                </a:extLst>
              </p14:cNvPr>
              <p14:cNvContentPartPr/>
              <p14:nvPr/>
            </p14:nvContentPartPr>
            <p14:xfrm>
              <a:off x="3704715" y="1313056"/>
              <a:ext cx="154800" cy="179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6D8D9B-51CC-4710-80A3-7445AB41A2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86715" y="1295416"/>
                <a:ext cx="1904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384D889-0607-4A8B-8DD5-6084720C1445}"/>
                  </a:ext>
                </a:extLst>
              </p14:cNvPr>
              <p14:cNvContentPartPr/>
              <p14:nvPr/>
            </p14:nvContentPartPr>
            <p14:xfrm>
              <a:off x="4000635" y="1230256"/>
              <a:ext cx="84960" cy="305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384D889-0607-4A8B-8DD5-6084720C144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82635" y="1212256"/>
                <a:ext cx="120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C86A61-4429-4C5E-9396-FEF3B993A0AD}"/>
                  </a:ext>
                </a:extLst>
              </p14:cNvPr>
              <p14:cNvContentPartPr/>
              <p14:nvPr/>
            </p14:nvContentPartPr>
            <p14:xfrm>
              <a:off x="4160475" y="1310536"/>
              <a:ext cx="112320" cy="173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C86A61-4429-4C5E-9396-FEF3B993A0A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42835" y="1292896"/>
                <a:ext cx="147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EB557C-A3E3-49F6-9C2A-2C387874CB4C}"/>
                  </a:ext>
                </a:extLst>
              </p14:cNvPr>
              <p14:cNvContentPartPr/>
              <p14:nvPr/>
            </p14:nvContentPartPr>
            <p14:xfrm>
              <a:off x="4342275" y="1431856"/>
              <a:ext cx="62640" cy="149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EB557C-A3E3-49F6-9C2A-2C387874CB4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24635" y="1413856"/>
                <a:ext cx="98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E8C104-3CF2-4365-82CF-7D826D8BB64B}"/>
                  </a:ext>
                </a:extLst>
              </p14:cNvPr>
              <p14:cNvContentPartPr/>
              <p14:nvPr/>
            </p14:nvContentPartPr>
            <p14:xfrm>
              <a:off x="4556835" y="1252216"/>
              <a:ext cx="124920" cy="236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E8C104-3CF2-4365-82CF-7D826D8BB64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39195" y="1234576"/>
                <a:ext cx="160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C757FAA-2429-476D-AB53-000CE1B5936C}"/>
                  </a:ext>
                </a:extLst>
              </p14:cNvPr>
              <p14:cNvContentPartPr/>
              <p14:nvPr/>
            </p14:nvContentPartPr>
            <p14:xfrm>
              <a:off x="4809195" y="1414576"/>
              <a:ext cx="141120" cy="14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C757FAA-2429-476D-AB53-000CE1B5936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91195" y="1396936"/>
                <a:ext cx="176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339454E-FACD-405C-8B83-32070AE49484}"/>
                  </a:ext>
                </a:extLst>
              </p14:cNvPr>
              <p14:cNvContentPartPr/>
              <p14:nvPr/>
            </p14:nvContentPartPr>
            <p14:xfrm>
              <a:off x="5375835" y="1213336"/>
              <a:ext cx="112680" cy="428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339454E-FACD-405C-8B83-32070AE4948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58195" y="1195696"/>
                <a:ext cx="1483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68B3A2-E5D4-4CF6-A0A6-CEECC8D0C720}"/>
                  </a:ext>
                </a:extLst>
              </p14:cNvPr>
              <p14:cNvContentPartPr/>
              <p14:nvPr/>
            </p14:nvContentPartPr>
            <p14:xfrm>
              <a:off x="5662755" y="1360576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68B3A2-E5D4-4CF6-A0A6-CEECC8D0C72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4755" y="13425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6AE1EB9-3DCB-42CA-9422-6BF328D9595D}"/>
                  </a:ext>
                </a:extLst>
              </p14:cNvPr>
              <p14:cNvContentPartPr/>
              <p14:nvPr/>
            </p14:nvContentPartPr>
            <p14:xfrm>
              <a:off x="5639355" y="1511776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6AE1EB9-3DCB-42CA-9422-6BF328D959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21715" y="14941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2E69E32-4BC2-4108-BC2A-993CA6D6A76C}"/>
                  </a:ext>
                </a:extLst>
              </p14:cNvPr>
              <p14:cNvContentPartPr/>
              <p14:nvPr/>
            </p14:nvContentPartPr>
            <p14:xfrm>
              <a:off x="5119155" y="1398736"/>
              <a:ext cx="129240" cy="151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2E69E32-4BC2-4108-BC2A-993CA6D6A76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01515" y="1380736"/>
                <a:ext cx="164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E28B682-ECFE-437F-9056-6FA4A1A22234}"/>
                  </a:ext>
                </a:extLst>
              </p14:cNvPr>
              <p14:cNvContentPartPr/>
              <p14:nvPr/>
            </p14:nvContentPartPr>
            <p14:xfrm>
              <a:off x="7127235" y="1187416"/>
              <a:ext cx="128160" cy="343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E28B682-ECFE-437F-9056-6FA4A1A222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09235" y="1169416"/>
                <a:ext cx="1638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1A9EAED-B9CF-4D3D-8537-531C6B29EBDB}"/>
                  </a:ext>
                </a:extLst>
              </p14:cNvPr>
              <p14:cNvContentPartPr/>
              <p14:nvPr/>
            </p14:nvContentPartPr>
            <p14:xfrm>
              <a:off x="7207155" y="1390456"/>
              <a:ext cx="95400" cy="126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1A9EAED-B9CF-4D3D-8537-531C6B29EB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89155" y="1372816"/>
                <a:ext cx="1310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4B0B76E-0F9C-483C-A36F-30008FEFD0EC}"/>
                  </a:ext>
                </a:extLst>
              </p14:cNvPr>
              <p14:cNvContentPartPr/>
              <p14:nvPr/>
            </p14:nvContentPartPr>
            <p14:xfrm>
              <a:off x="7347195" y="1366696"/>
              <a:ext cx="96840" cy="178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4B0B76E-0F9C-483C-A36F-30008FEFD0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29555" y="1348696"/>
                <a:ext cx="132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C3049E6-F57B-4E3B-975E-73C2AFB3155B}"/>
                  </a:ext>
                </a:extLst>
              </p14:cNvPr>
              <p14:cNvContentPartPr/>
              <p14:nvPr/>
            </p14:nvContentPartPr>
            <p14:xfrm>
              <a:off x="7414155" y="1413856"/>
              <a:ext cx="121320" cy="161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C3049E6-F57B-4E3B-975E-73C2AFB315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96515" y="1396216"/>
                <a:ext cx="156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81CB027-7596-469F-B08C-789287C1C514}"/>
                  </a:ext>
                </a:extLst>
              </p14:cNvPr>
              <p14:cNvContentPartPr/>
              <p14:nvPr/>
            </p14:nvContentPartPr>
            <p14:xfrm>
              <a:off x="8069715" y="1515376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81CB027-7596-469F-B08C-789287C1C5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51715" y="14977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F613B7E-9862-4B03-82BB-538EA498907F}"/>
                  </a:ext>
                </a:extLst>
              </p14:cNvPr>
              <p14:cNvContentPartPr/>
              <p14:nvPr/>
            </p14:nvContentPartPr>
            <p14:xfrm>
              <a:off x="7856235" y="1264096"/>
              <a:ext cx="278280" cy="3416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F613B7E-9862-4B03-82BB-538EA498907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838595" y="1246096"/>
                <a:ext cx="3139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0BB779-D992-4E5E-A31B-82E85B8B7E74}"/>
                  </a:ext>
                </a:extLst>
              </p14:cNvPr>
              <p14:cNvContentPartPr/>
              <p14:nvPr/>
            </p14:nvContentPartPr>
            <p14:xfrm>
              <a:off x="8196795" y="1471816"/>
              <a:ext cx="87840" cy="81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0BB779-D992-4E5E-A31B-82E85B8B7E7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78795" y="1453816"/>
                <a:ext cx="1234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7334852-5F4B-426B-AFDD-1AAD6D03BD16}"/>
                  </a:ext>
                </a:extLst>
              </p14:cNvPr>
              <p14:cNvContentPartPr/>
              <p14:nvPr/>
            </p14:nvContentPartPr>
            <p14:xfrm>
              <a:off x="8355915" y="1477936"/>
              <a:ext cx="39240" cy="72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7334852-5F4B-426B-AFDD-1AAD6D03BD1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338275" y="1460296"/>
                <a:ext cx="74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E9FE08-A923-4FF5-A3DA-99495DCDB3FA}"/>
                  </a:ext>
                </a:extLst>
              </p14:cNvPr>
              <p14:cNvContentPartPr/>
              <p14:nvPr/>
            </p14:nvContentPartPr>
            <p14:xfrm>
              <a:off x="8487675" y="1406656"/>
              <a:ext cx="65880" cy="60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E9FE08-A923-4FF5-A3DA-99495DCDB3F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470035" y="1388656"/>
                <a:ext cx="101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12AD828-7FFB-4E6E-BDD4-9D9D8B964225}"/>
                  </a:ext>
                </a:extLst>
              </p14:cNvPr>
              <p14:cNvContentPartPr/>
              <p14:nvPr/>
            </p14:nvContentPartPr>
            <p14:xfrm>
              <a:off x="8495235" y="1331416"/>
              <a:ext cx="72720" cy="230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12AD828-7FFB-4E6E-BDD4-9D9D8B96422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477595" y="1313776"/>
                <a:ext cx="1083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7CC992B-ECCE-49AF-82FA-CEEDC7E18737}"/>
                  </a:ext>
                </a:extLst>
              </p14:cNvPr>
              <p14:cNvContentPartPr/>
              <p14:nvPr/>
            </p14:nvContentPartPr>
            <p14:xfrm>
              <a:off x="8465715" y="1374616"/>
              <a:ext cx="213120" cy="196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7CC992B-ECCE-49AF-82FA-CEEDC7E1873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447715" y="1356976"/>
                <a:ext cx="248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F80236E-4025-4758-9B62-546A451AF3FC}"/>
                  </a:ext>
                </a:extLst>
              </p14:cNvPr>
              <p14:cNvContentPartPr/>
              <p14:nvPr/>
            </p14:nvContentPartPr>
            <p14:xfrm>
              <a:off x="8690355" y="1459216"/>
              <a:ext cx="199800" cy="157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F80236E-4025-4758-9B62-546A451AF3F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72355" y="1441216"/>
                <a:ext cx="2354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12AB053-4ABD-4997-BB6A-752B351ED2CB}"/>
                  </a:ext>
                </a:extLst>
              </p14:cNvPr>
              <p14:cNvContentPartPr/>
              <p14:nvPr/>
            </p14:nvContentPartPr>
            <p14:xfrm>
              <a:off x="6081435" y="1622296"/>
              <a:ext cx="1369080" cy="147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12AB053-4ABD-4997-BB6A-752B351ED2C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063795" y="1604656"/>
                <a:ext cx="140472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FDD6F950-C23A-448C-BA46-B155AE5AEF15}"/>
              </a:ext>
            </a:extLst>
          </p:cNvPr>
          <p:cNvGrpSpPr/>
          <p:nvPr/>
        </p:nvGrpSpPr>
        <p:grpSpPr>
          <a:xfrm>
            <a:off x="6026715" y="1245376"/>
            <a:ext cx="735480" cy="410760"/>
            <a:chOff x="6026715" y="1245376"/>
            <a:chExt cx="73548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8E0030-B0A3-4422-9D57-D408EDF43298}"/>
                    </a:ext>
                  </a:extLst>
                </p14:cNvPr>
                <p14:cNvContentPartPr/>
                <p14:nvPr/>
              </p14:nvContentPartPr>
              <p14:xfrm>
                <a:off x="6379515" y="1380016"/>
                <a:ext cx="234360" cy="276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8E0030-B0A3-4422-9D57-D408EDF4329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61515" y="1362016"/>
                  <a:ext cx="270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00211C-A8D5-41CA-82B6-0B4E1409A274}"/>
                    </a:ext>
                  </a:extLst>
                </p14:cNvPr>
                <p14:cNvContentPartPr/>
                <p14:nvPr/>
              </p14:nvContentPartPr>
              <p14:xfrm>
                <a:off x="6665355" y="1365976"/>
                <a:ext cx="96840" cy="152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00211C-A8D5-41CA-82B6-0B4E1409A2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47355" y="1347976"/>
                  <a:ext cx="13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86CAFF-15A8-489F-8815-D8C86A2CD97F}"/>
                    </a:ext>
                  </a:extLst>
                </p14:cNvPr>
                <p14:cNvContentPartPr/>
                <p14:nvPr/>
              </p14:nvContentPartPr>
              <p14:xfrm>
                <a:off x="6026715" y="1245376"/>
                <a:ext cx="159120" cy="26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86CAFF-15A8-489F-8815-D8C86A2CD97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09075" y="1227736"/>
                  <a:ext cx="1947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DA95F7-975B-4026-90DF-10A8DF644D32}"/>
                    </a:ext>
                  </a:extLst>
                </p14:cNvPr>
                <p14:cNvContentPartPr/>
                <p14:nvPr/>
              </p14:nvContentPartPr>
              <p14:xfrm>
                <a:off x="6259275" y="1409176"/>
                <a:ext cx="10080" cy="10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DA95F7-975B-4026-90DF-10A8DF644D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41275" y="1391176"/>
                  <a:ext cx="45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6F7589-4C17-439F-A635-97A0FA9715DD}"/>
                    </a:ext>
                  </a:extLst>
                </p14:cNvPr>
                <p14:cNvContentPartPr/>
                <p14:nvPr/>
              </p14:nvContentPartPr>
              <p14:xfrm>
                <a:off x="6303555" y="1296496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6F7589-4C17-439F-A635-97A0FA9715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85915" y="12788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D212D02-49F4-4A5B-8EA5-DB4A39A87D19}"/>
                  </a:ext>
                </a:extLst>
              </p14:cNvPr>
              <p14:cNvContentPartPr/>
              <p14:nvPr/>
            </p14:nvContentPartPr>
            <p14:xfrm>
              <a:off x="2452635" y="4870216"/>
              <a:ext cx="1001520" cy="52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D212D02-49F4-4A5B-8EA5-DB4A39A87D1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34995" y="4852576"/>
                <a:ext cx="10371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81F818F-02C2-4145-80AA-A2344027075B}"/>
                  </a:ext>
                </a:extLst>
              </p14:cNvPr>
              <p14:cNvContentPartPr/>
              <p14:nvPr/>
            </p14:nvContentPartPr>
            <p14:xfrm>
              <a:off x="1047915" y="4841416"/>
              <a:ext cx="1118160" cy="579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81F818F-02C2-4145-80AA-A234402707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0275" y="4823416"/>
                <a:ext cx="11538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00A87EA-090F-45D3-88DB-A96E61F6E9FE}"/>
              </a:ext>
            </a:extLst>
          </p:cNvPr>
          <p:cNvGrpSpPr/>
          <p:nvPr/>
        </p:nvGrpSpPr>
        <p:grpSpPr>
          <a:xfrm>
            <a:off x="5435235" y="4486096"/>
            <a:ext cx="1132560" cy="277560"/>
            <a:chOff x="5435235" y="4486096"/>
            <a:chExt cx="113256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A9F5EDA-6085-4E90-810D-3847291079BE}"/>
                    </a:ext>
                  </a:extLst>
                </p14:cNvPr>
                <p14:cNvContentPartPr/>
                <p14:nvPr/>
              </p14:nvContentPartPr>
              <p14:xfrm>
                <a:off x="5435235" y="4593016"/>
                <a:ext cx="132840" cy="155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A9F5EDA-6085-4E90-810D-3847291079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7235" y="4575016"/>
                  <a:ext cx="168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B43DF9A-1FA2-43DD-BEA1-8AB1E485683F}"/>
                    </a:ext>
                  </a:extLst>
                </p14:cNvPr>
                <p14:cNvContentPartPr/>
                <p14:nvPr/>
              </p14:nvContentPartPr>
              <p14:xfrm>
                <a:off x="5624235" y="4601296"/>
                <a:ext cx="140400" cy="162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B43DF9A-1FA2-43DD-BEA1-8AB1E48568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06595" y="4583656"/>
                  <a:ext cx="176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2F76E7-5CE2-42FF-9129-4B790799CDA3}"/>
                    </a:ext>
                  </a:extLst>
                </p14:cNvPr>
                <p14:cNvContentPartPr/>
                <p14:nvPr/>
              </p14:nvContentPartPr>
              <p14:xfrm>
                <a:off x="5844555" y="4643056"/>
                <a:ext cx="181440" cy="114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2F76E7-5CE2-42FF-9129-4B790799CD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26555" y="4625056"/>
                  <a:ext cx="21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635B92-73E5-4B6A-862C-930246209FB2}"/>
                    </a:ext>
                  </a:extLst>
                </p14:cNvPr>
                <p14:cNvContentPartPr/>
                <p14:nvPr/>
              </p14:nvContentPartPr>
              <p14:xfrm>
                <a:off x="6054795" y="4637296"/>
                <a:ext cx="118440" cy="112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635B92-73E5-4B6A-862C-930246209F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37155" y="4619656"/>
                  <a:ext cx="154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0307C39-9FC6-4D6A-B4D1-B593AE3A857D}"/>
                    </a:ext>
                  </a:extLst>
                </p14:cNvPr>
                <p14:cNvContentPartPr/>
                <p14:nvPr/>
              </p14:nvContentPartPr>
              <p14:xfrm>
                <a:off x="6226515" y="4486096"/>
                <a:ext cx="341280" cy="239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0307C39-9FC6-4D6A-B4D1-B593AE3A85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8875" y="4468456"/>
                  <a:ext cx="3769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D877AC8-9598-4E3A-8AA0-C7BC796D77BE}"/>
              </a:ext>
            </a:extLst>
          </p:cNvPr>
          <p:cNvGrpSpPr/>
          <p:nvPr/>
        </p:nvGrpSpPr>
        <p:grpSpPr>
          <a:xfrm>
            <a:off x="6994035" y="4494016"/>
            <a:ext cx="1356840" cy="303840"/>
            <a:chOff x="6994035" y="4494016"/>
            <a:chExt cx="135684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88E882E-6242-46F1-B5F0-69C012652731}"/>
                    </a:ext>
                  </a:extLst>
                </p14:cNvPr>
                <p14:cNvContentPartPr/>
                <p14:nvPr/>
              </p14:nvContentPartPr>
              <p14:xfrm>
                <a:off x="6994035" y="4633696"/>
                <a:ext cx="271800" cy="16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88E882E-6242-46F1-B5F0-69C0126527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76035" y="4616056"/>
                  <a:ext cx="307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CFF74FF-05C1-409F-8C95-D0A2C7869A2A}"/>
                    </a:ext>
                  </a:extLst>
                </p14:cNvPr>
                <p14:cNvContentPartPr/>
                <p14:nvPr/>
              </p14:nvContentPartPr>
              <p14:xfrm>
                <a:off x="7365555" y="4494016"/>
                <a:ext cx="150120" cy="303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CFF74FF-05C1-409F-8C95-D0A2C7869A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7915" y="4476376"/>
                  <a:ext cx="185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E74F52F-71DD-44A2-B31A-72BA29C03062}"/>
                    </a:ext>
                  </a:extLst>
                </p14:cNvPr>
                <p14:cNvContentPartPr/>
                <p14:nvPr/>
              </p14:nvContentPartPr>
              <p14:xfrm>
                <a:off x="7606755" y="4659976"/>
                <a:ext cx="153000" cy="109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E74F52F-71DD-44A2-B31A-72BA29C0306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88755" y="4642336"/>
                  <a:ext cx="18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56B812-B641-40A9-8FA5-CA407AE86F68}"/>
                    </a:ext>
                  </a:extLst>
                </p14:cNvPr>
                <p14:cNvContentPartPr/>
                <p14:nvPr/>
              </p14:nvContentPartPr>
              <p14:xfrm>
                <a:off x="7805475" y="4655296"/>
                <a:ext cx="61920" cy="119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56B812-B641-40A9-8FA5-CA407AE86F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7475" y="4637656"/>
                  <a:ext cx="97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0B3E9B0-3B73-40B1-8315-40F910E42E28}"/>
                    </a:ext>
                  </a:extLst>
                </p14:cNvPr>
                <p14:cNvContentPartPr/>
                <p14:nvPr/>
              </p14:nvContentPartPr>
              <p14:xfrm>
                <a:off x="7889715" y="4659616"/>
                <a:ext cx="167760" cy="12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0B3E9B0-3B73-40B1-8315-40F910E42E2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2075" y="4641616"/>
                  <a:ext cx="203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A0A965-34CB-4DA6-A0A2-43860AF634BD}"/>
                    </a:ext>
                  </a:extLst>
                </p14:cNvPr>
                <p14:cNvContentPartPr/>
                <p14:nvPr/>
              </p14:nvContentPartPr>
              <p14:xfrm>
                <a:off x="8108595" y="4540096"/>
                <a:ext cx="63720" cy="255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A0A965-34CB-4DA6-A0A2-43860AF634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90595" y="4522096"/>
                  <a:ext cx="99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FBD799-C9F7-4B67-A388-72257C63D942}"/>
                    </a:ext>
                  </a:extLst>
                </p14:cNvPr>
                <p14:cNvContentPartPr/>
                <p14:nvPr/>
              </p14:nvContentPartPr>
              <p14:xfrm>
                <a:off x="8176275" y="4690576"/>
                <a:ext cx="54720" cy="93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FBD799-C9F7-4B67-A388-72257C63D9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58635" y="4672936"/>
                  <a:ext cx="90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28A1F2-5DF3-4A8D-BEB9-7138F87F2A33}"/>
                    </a:ext>
                  </a:extLst>
                </p14:cNvPr>
                <p14:cNvContentPartPr/>
                <p14:nvPr/>
              </p14:nvContentPartPr>
              <p14:xfrm>
                <a:off x="8333955" y="4703176"/>
                <a:ext cx="16920" cy="81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28A1F2-5DF3-4A8D-BEB9-7138F87F2A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16315" y="4685536"/>
                  <a:ext cx="5256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23C5CA2-36D5-4289-9E10-98814D3E9CEA}"/>
                  </a:ext>
                </a:extLst>
              </p14:cNvPr>
              <p14:cNvContentPartPr/>
              <p14:nvPr/>
            </p14:nvContentPartPr>
            <p14:xfrm>
              <a:off x="2365515" y="4437856"/>
              <a:ext cx="1217160" cy="4780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23C5CA2-36D5-4289-9E10-98814D3E9C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47875" y="4419856"/>
                <a:ext cx="125280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34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63A0-B55C-483E-ABD9-AD264919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0E27-3783-44DF-B0A6-CBFD8D68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SVM classification: find a </a:t>
            </a:r>
            <a:r>
              <a:rPr lang="en-US" b="1"/>
              <a:t>model</a:t>
            </a:r>
            <a:r>
              <a:rPr lang="en-US"/>
              <a:t> (</a:t>
            </a:r>
            <a:r>
              <a:rPr lang="en-US" b="1"/>
              <a:t>decision boundary</a:t>
            </a:r>
            <a:r>
              <a:rPr lang="en-US"/>
              <a:t>) with </a:t>
            </a:r>
            <a:r>
              <a:rPr lang="en-US" b="1"/>
              <a:t>large margins </a:t>
            </a:r>
            <a:r>
              <a:rPr lang="en-US"/>
              <a:t>and less violations.</a:t>
            </a:r>
          </a:p>
          <a:p>
            <a:endParaRPr lang="en-US"/>
          </a:p>
          <a:p>
            <a:r>
              <a:rPr lang="en-US" b="1"/>
              <a:t>SVM</a:t>
            </a:r>
            <a:r>
              <a:rPr lang="en-US"/>
              <a:t> </a:t>
            </a:r>
            <a:r>
              <a:rPr lang="en-US" b="1"/>
              <a:t>regression</a:t>
            </a:r>
            <a:r>
              <a:rPr lang="en-US"/>
              <a:t>: find a </a:t>
            </a:r>
            <a:r>
              <a:rPr lang="en-US" b="1"/>
              <a:t>model</a:t>
            </a:r>
            <a:r>
              <a:rPr lang="en-US"/>
              <a:t> (</a:t>
            </a:r>
            <a:r>
              <a:rPr lang="en-US" b="1"/>
              <a:t>hypothesis</a:t>
            </a:r>
            <a:r>
              <a:rPr lang="en-US"/>
              <a:t>) that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ECB18-9590-4311-9C05-212FAC9B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48239C-7DB9-470A-9718-2CEC2DE40E0F}"/>
                  </a:ext>
                </a:extLst>
              </p14:cNvPr>
              <p14:cNvContentPartPr/>
              <p14:nvPr/>
            </p14:nvContentPartPr>
            <p14:xfrm>
              <a:off x="4553595" y="1584856"/>
              <a:ext cx="1933560" cy="23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48239C-7DB9-470A-9718-2CEC2DE40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5595" y="1567216"/>
                <a:ext cx="1969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6BCAA0-6468-4DE8-A24E-95138758C85E}"/>
                  </a:ext>
                </a:extLst>
              </p14:cNvPr>
              <p14:cNvContentPartPr/>
              <p14:nvPr/>
            </p14:nvContentPartPr>
            <p14:xfrm>
              <a:off x="687555" y="1920016"/>
              <a:ext cx="746640" cy="2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6BCAA0-6468-4DE8-A24E-95138758C8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555" y="1902376"/>
                <a:ext cx="7822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0F5347-5AC4-45A3-A337-427BF90F92C8}"/>
                  </a:ext>
                </a:extLst>
              </p14:cNvPr>
              <p14:cNvContentPartPr/>
              <p14:nvPr/>
            </p14:nvContentPartPr>
            <p14:xfrm>
              <a:off x="2163555" y="1917136"/>
              <a:ext cx="1460880" cy="5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0F5347-5AC4-45A3-A337-427BF90F92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915" y="1899136"/>
                <a:ext cx="1496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64C887-D72E-4F74-8151-A98067E19A76}"/>
                  </a:ext>
                </a:extLst>
              </p14:cNvPr>
              <p14:cNvContentPartPr/>
              <p14:nvPr/>
            </p14:nvContentPartPr>
            <p14:xfrm>
              <a:off x="4325715" y="2918296"/>
              <a:ext cx="1095840" cy="2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64C887-D72E-4F74-8151-A98067E19A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8075" y="2900656"/>
                <a:ext cx="113148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A599843-5B69-42B8-87AD-4A6921904812}"/>
              </a:ext>
            </a:extLst>
          </p:cNvPr>
          <p:cNvGrpSpPr/>
          <p:nvPr/>
        </p:nvGrpSpPr>
        <p:grpSpPr>
          <a:xfrm>
            <a:off x="6384915" y="2479096"/>
            <a:ext cx="508680" cy="420840"/>
            <a:chOff x="6384915" y="2479096"/>
            <a:chExt cx="50868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81E0C2-0001-4981-B91E-2BB0A8D0945E}"/>
                    </a:ext>
                  </a:extLst>
                </p14:cNvPr>
                <p14:cNvContentPartPr/>
                <p14:nvPr/>
              </p14:nvContentPartPr>
              <p14:xfrm>
                <a:off x="6384915" y="2551816"/>
                <a:ext cx="141840" cy="15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81E0C2-0001-4981-B91E-2BB0A8D094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7275" y="2534176"/>
                  <a:ext cx="177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9D9A2B-C9AC-42E2-9A9C-5257C71C8C84}"/>
                    </a:ext>
                  </a:extLst>
                </p14:cNvPr>
                <p14:cNvContentPartPr/>
                <p14:nvPr/>
              </p14:nvContentPartPr>
              <p14:xfrm>
                <a:off x="6422715" y="2479096"/>
                <a:ext cx="152640" cy="420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9D9A2B-C9AC-42E2-9A9C-5257C71C8C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4715" y="2461456"/>
                  <a:ext cx="1882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4028FC-5A28-471B-8D3A-B9486F783086}"/>
                    </a:ext>
                  </a:extLst>
                </p14:cNvPr>
                <p14:cNvContentPartPr/>
                <p14:nvPr/>
              </p14:nvContentPartPr>
              <p14:xfrm>
                <a:off x="6593355" y="2664856"/>
                <a:ext cx="7200" cy="4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4028FC-5A28-471B-8D3A-B9486F7830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5715" y="2647216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D7612E-5156-481F-A1BC-4BE2AC5B5D13}"/>
                    </a:ext>
                  </a:extLst>
                </p14:cNvPr>
                <p14:cNvContentPartPr/>
                <p14:nvPr/>
              </p14:nvContentPartPr>
              <p14:xfrm>
                <a:off x="6626115" y="2552896"/>
                <a:ext cx="128160" cy="280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D7612E-5156-481F-A1BC-4BE2AC5B5D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8475" y="2535256"/>
                  <a:ext cx="163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2B9C39-A6FA-4928-8C0B-790B256B81E9}"/>
                    </a:ext>
                  </a:extLst>
                </p14:cNvPr>
                <p14:cNvContentPartPr/>
                <p14:nvPr/>
              </p14:nvContentPartPr>
              <p14:xfrm>
                <a:off x="6794955" y="2692216"/>
                <a:ext cx="98640" cy="16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2B9C39-A6FA-4928-8C0B-790B256B81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77315" y="2674216"/>
                  <a:ext cx="1342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712DC1-5565-45D5-8D69-3EDB386C34C9}"/>
              </a:ext>
            </a:extLst>
          </p:cNvPr>
          <p:cNvGrpSpPr/>
          <p:nvPr/>
        </p:nvGrpSpPr>
        <p:grpSpPr>
          <a:xfrm>
            <a:off x="7256835" y="2652976"/>
            <a:ext cx="1843920" cy="367560"/>
            <a:chOff x="7256835" y="2652976"/>
            <a:chExt cx="18439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A76FCE-A818-4D9B-B217-EFB5D8A1B34A}"/>
                    </a:ext>
                  </a:extLst>
                </p14:cNvPr>
                <p14:cNvContentPartPr/>
                <p14:nvPr/>
              </p14:nvContentPartPr>
              <p14:xfrm>
                <a:off x="7256835" y="2689336"/>
                <a:ext cx="338040" cy="135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A76FCE-A818-4D9B-B217-EFB5D8A1B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39195" y="2671696"/>
                  <a:ext cx="373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4A7A75-BF9C-45E6-8810-CAD95C868086}"/>
                    </a:ext>
                  </a:extLst>
                </p14:cNvPr>
                <p14:cNvContentPartPr/>
                <p14:nvPr/>
              </p14:nvContentPartPr>
              <p14:xfrm>
                <a:off x="7624755" y="2722816"/>
                <a:ext cx="118440" cy="10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4A7A75-BF9C-45E6-8810-CAD95C8680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6755" y="2704816"/>
                  <a:ext cx="15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F6B9B3-6ED1-4347-9007-5293EA998BB3}"/>
                    </a:ext>
                  </a:extLst>
                </p14:cNvPr>
                <p14:cNvContentPartPr/>
                <p14:nvPr/>
              </p14:nvContentPartPr>
              <p14:xfrm>
                <a:off x="7791435" y="2724256"/>
                <a:ext cx="93240" cy="145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F6B9B3-6ED1-4347-9007-5293EA998B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73795" y="2706616"/>
                  <a:ext cx="128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7D71EB-8303-4355-A0D5-A23204B0E600}"/>
                    </a:ext>
                  </a:extLst>
                </p14:cNvPr>
                <p14:cNvContentPartPr/>
                <p14:nvPr/>
              </p14:nvContentPartPr>
              <p14:xfrm>
                <a:off x="8058195" y="2750536"/>
                <a:ext cx="118440" cy="153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7D71EB-8303-4355-A0D5-A23204B0E6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40195" y="2732536"/>
                  <a:ext cx="154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806F4C-8872-4BD8-9E70-7A8BA513DBED}"/>
                    </a:ext>
                  </a:extLst>
                </p14:cNvPr>
                <p14:cNvContentPartPr/>
                <p14:nvPr/>
              </p14:nvContentPartPr>
              <p14:xfrm>
                <a:off x="8248995" y="2770696"/>
                <a:ext cx="491400" cy="249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806F4C-8872-4BD8-9E70-7A8BA513DB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1355" y="2753056"/>
                  <a:ext cx="527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16313A-6488-4DE4-B4A1-2B16A01B7E0C}"/>
                    </a:ext>
                  </a:extLst>
                </p14:cNvPr>
                <p14:cNvContentPartPr/>
                <p14:nvPr/>
              </p14:nvContentPartPr>
              <p14:xfrm>
                <a:off x="8762715" y="2652976"/>
                <a:ext cx="91800" cy="22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16313A-6488-4DE4-B4A1-2B16A01B7E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44715" y="2634976"/>
                  <a:ext cx="12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34C2BB-112F-4190-84CF-1FC673EF8038}"/>
                    </a:ext>
                  </a:extLst>
                </p14:cNvPr>
                <p14:cNvContentPartPr/>
                <p14:nvPr/>
              </p14:nvContentPartPr>
              <p14:xfrm>
                <a:off x="8893755" y="2755216"/>
                <a:ext cx="77040" cy="11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34C2BB-112F-4190-84CF-1FC673EF80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76115" y="2737216"/>
                  <a:ext cx="112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38CDB9-A8D1-4639-9B1A-870BB75CE316}"/>
                    </a:ext>
                  </a:extLst>
                </p14:cNvPr>
                <p14:cNvContentPartPr/>
                <p14:nvPr/>
              </p14:nvContentPartPr>
              <p14:xfrm>
                <a:off x="8923635" y="2757016"/>
                <a:ext cx="177120" cy="148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38CDB9-A8D1-4639-9B1A-870BB75CE3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05635" y="2739376"/>
                  <a:ext cx="212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B66631-0F51-4894-9B7B-6C56DEA5D6BC}"/>
              </a:ext>
            </a:extLst>
          </p:cNvPr>
          <p:cNvGrpSpPr/>
          <p:nvPr/>
        </p:nvGrpSpPr>
        <p:grpSpPr>
          <a:xfrm>
            <a:off x="5716755" y="2976616"/>
            <a:ext cx="891000" cy="285120"/>
            <a:chOff x="5716755" y="2976616"/>
            <a:chExt cx="89100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BA8F3B-DADF-4AD5-AE07-5DC121FE0155}"/>
                    </a:ext>
                  </a:extLst>
                </p14:cNvPr>
                <p14:cNvContentPartPr/>
                <p14:nvPr/>
              </p14:nvContentPartPr>
              <p14:xfrm>
                <a:off x="5716755" y="3104416"/>
                <a:ext cx="138960" cy="124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BA8F3B-DADF-4AD5-AE07-5DC121FE01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9115" y="3086416"/>
                  <a:ext cx="174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98BA69-286A-49C1-97EB-D374BCECCF2C}"/>
                    </a:ext>
                  </a:extLst>
                </p14:cNvPr>
                <p14:cNvContentPartPr/>
                <p14:nvPr/>
              </p14:nvContentPartPr>
              <p14:xfrm>
                <a:off x="5803515" y="3117736"/>
                <a:ext cx="118440" cy="104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98BA69-286A-49C1-97EB-D374BCECCF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5515" y="3099736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D164E8-51F4-4E6F-97BC-B390E3B38950}"/>
                    </a:ext>
                  </a:extLst>
                </p14:cNvPr>
                <p14:cNvContentPartPr/>
                <p14:nvPr/>
              </p14:nvContentPartPr>
              <p14:xfrm>
                <a:off x="5970195" y="3145816"/>
                <a:ext cx="16920" cy="11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D164E8-51F4-4E6F-97BC-B390E3B389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2195" y="3128176"/>
                  <a:ext cx="5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977872-B6DD-4EF1-BC38-40F78B8EE3E5}"/>
                    </a:ext>
                  </a:extLst>
                </p14:cNvPr>
                <p14:cNvContentPartPr/>
                <p14:nvPr/>
              </p14:nvContentPartPr>
              <p14:xfrm>
                <a:off x="5979555" y="3025576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977872-B6DD-4EF1-BC38-40F78B8EE3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61915" y="30075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7E1929-8601-4AE5-BE01-4F7B8236DBD3}"/>
                    </a:ext>
                  </a:extLst>
                </p14:cNvPr>
                <p14:cNvContentPartPr/>
                <p14:nvPr/>
              </p14:nvContentPartPr>
              <p14:xfrm>
                <a:off x="6078915" y="3021616"/>
                <a:ext cx="8640" cy="20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7E1929-8601-4AE5-BE01-4F7B8236DB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0915" y="3003976"/>
                  <a:ext cx="44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04C2C0-11C1-4F4C-AE8A-A4CAC2029862}"/>
                    </a:ext>
                  </a:extLst>
                </p14:cNvPr>
                <p14:cNvContentPartPr/>
                <p14:nvPr/>
              </p14:nvContentPartPr>
              <p14:xfrm>
                <a:off x="6072795" y="2976616"/>
                <a:ext cx="220320" cy="255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04C2C0-11C1-4F4C-AE8A-A4CAC20298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54795" y="2958976"/>
                  <a:ext cx="255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FBEAC9-CA11-429D-B854-99FB52C5A6AD}"/>
                    </a:ext>
                  </a:extLst>
                </p14:cNvPr>
                <p14:cNvContentPartPr/>
                <p14:nvPr/>
              </p14:nvContentPartPr>
              <p14:xfrm>
                <a:off x="6369795" y="3057976"/>
                <a:ext cx="37800" cy="19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FBEAC9-CA11-429D-B854-99FB52C5A6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52155" y="3040336"/>
                  <a:ext cx="73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E9C83A-364B-48E9-AFD8-BBF92870AB32}"/>
                    </a:ext>
                  </a:extLst>
                </p14:cNvPr>
                <p14:cNvContentPartPr/>
                <p14:nvPr/>
              </p14:nvContentPartPr>
              <p14:xfrm>
                <a:off x="6457275" y="3147256"/>
                <a:ext cx="150480" cy="100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E9C83A-364B-48E9-AFD8-BBF92870AB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9635" y="3129256"/>
                  <a:ext cx="1861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40B2B4-2C2B-49A8-B372-70DDD70096FD}"/>
              </a:ext>
            </a:extLst>
          </p:cNvPr>
          <p:cNvGrpSpPr/>
          <p:nvPr/>
        </p:nvGrpSpPr>
        <p:grpSpPr>
          <a:xfrm>
            <a:off x="6965955" y="3131056"/>
            <a:ext cx="917640" cy="200880"/>
            <a:chOff x="6965955" y="3131056"/>
            <a:chExt cx="91764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0E8AF9-33C4-4361-AA52-C38341240DFC}"/>
                    </a:ext>
                  </a:extLst>
                </p14:cNvPr>
                <p14:cNvContentPartPr/>
                <p14:nvPr/>
              </p14:nvContentPartPr>
              <p14:xfrm>
                <a:off x="6965955" y="3131056"/>
                <a:ext cx="165240" cy="13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0E8AF9-33C4-4361-AA52-C38341240D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7955" y="3113416"/>
                  <a:ext cx="200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7E845C-EA5E-407F-A227-6677E93C3107}"/>
                    </a:ext>
                  </a:extLst>
                </p14:cNvPr>
                <p14:cNvContentPartPr/>
                <p14:nvPr/>
              </p14:nvContentPartPr>
              <p14:xfrm>
                <a:off x="7118955" y="3190096"/>
                <a:ext cx="253440" cy="129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7E845C-EA5E-407F-A227-6677E93C31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00955" y="3172096"/>
                  <a:ext cx="289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46FF9C-1522-4180-A846-9D0446D4DC17}"/>
                    </a:ext>
                  </a:extLst>
                </p14:cNvPr>
                <p14:cNvContentPartPr/>
                <p14:nvPr/>
              </p14:nvContentPartPr>
              <p14:xfrm>
                <a:off x="7423875" y="3196576"/>
                <a:ext cx="126000" cy="107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46FF9C-1522-4180-A846-9D0446D4DC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05875" y="3178936"/>
                  <a:ext cx="161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C45253-45B0-41BD-9160-1B2A68824223}"/>
                    </a:ext>
                  </a:extLst>
                </p14:cNvPr>
                <p14:cNvContentPartPr/>
                <p14:nvPr/>
              </p14:nvContentPartPr>
              <p14:xfrm>
                <a:off x="7570395" y="3201256"/>
                <a:ext cx="78120" cy="130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C45253-45B0-41BD-9160-1B2A688242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2395" y="3183616"/>
                  <a:ext cx="11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148A19-B852-4500-8500-355F5DF578B8}"/>
                    </a:ext>
                  </a:extLst>
                </p14:cNvPr>
                <p14:cNvContentPartPr/>
                <p14:nvPr/>
              </p14:nvContentPartPr>
              <p14:xfrm>
                <a:off x="7692435" y="3228976"/>
                <a:ext cx="191160" cy="86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148A19-B852-4500-8500-355F5DF578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74435" y="3211336"/>
                  <a:ext cx="2268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5E16BC-C10D-4C81-B2CA-335773FEFEF0}"/>
              </a:ext>
            </a:extLst>
          </p:cNvPr>
          <p:cNvGrpSpPr/>
          <p:nvPr/>
        </p:nvGrpSpPr>
        <p:grpSpPr>
          <a:xfrm>
            <a:off x="8138475" y="3120976"/>
            <a:ext cx="884160" cy="377640"/>
            <a:chOff x="8138475" y="3120976"/>
            <a:chExt cx="88416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BDCAFD-A12E-4583-AEB8-9C55A8B09EFE}"/>
                    </a:ext>
                  </a:extLst>
                </p14:cNvPr>
                <p14:cNvContentPartPr/>
                <p14:nvPr/>
              </p14:nvContentPartPr>
              <p14:xfrm>
                <a:off x="8138475" y="3127456"/>
                <a:ext cx="181800" cy="119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BDCAFD-A12E-4583-AEB8-9C55A8B09E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20835" y="3109456"/>
                  <a:ext cx="21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C25160-359C-4DBB-A6CF-4F3293C104B4}"/>
                    </a:ext>
                  </a:extLst>
                </p14:cNvPr>
                <p14:cNvContentPartPr/>
                <p14:nvPr/>
              </p14:nvContentPartPr>
              <p14:xfrm>
                <a:off x="8354475" y="3146896"/>
                <a:ext cx="237960" cy="138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C25160-359C-4DBB-A6CF-4F3293C104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36835" y="3128896"/>
                  <a:ext cx="273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A05673-488C-4BF0-BDD2-F6CCB709609A}"/>
                    </a:ext>
                  </a:extLst>
                </p14:cNvPr>
                <p14:cNvContentPartPr/>
                <p14:nvPr/>
              </p14:nvContentPartPr>
              <p14:xfrm>
                <a:off x="8608635" y="3120976"/>
                <a:ext cx="194400" cy="37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A05673-488C-4BF0-BDD2-F6CCB70960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0995" y="3102976"/>
                  <a:ext cx="230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6BCA5A-3ADB-4A29-9318-8A67EA72CF4B}"/>
                    </a:ext>
                  </a:extLst>
                </p14:cNvPr>
                <p14:cNvContentPartPr/>
                <p14:nvPr/>
              </p14:nvContentPartPr>
              <p14:xfrm>
                <a:off x="8822835" y="3237616"/>
                <a:ext cx="75960" cy="97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6BCA5A-3ADB-4A29-9318-8A67EA72CF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04835" y="3219616"/>
                  <a:ext cx="11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922CC0-402A-4D42-A246-E83B9EF682D4}"/>
                    </a:ext>
                  </a:extLst>
                </p14:cNvPr>
                <p14:cNvContentPartPr/>
                <p14:nvPr/>
              </p14:nvContentPartPr>
              <p14:xfrm>
                <a:off x="8900595" y="3262816"/>
                <a:ext cx="122040" cy="137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922CC0-402A-4D42-A246-E83B9EF682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82955" y="3244816"/>
                  <a:ext cx="15768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2AEC78D-1D6C-4284-B808-9B4F16C2BD0C}"/>
                  </a:ext>
                </a:extLst>
              </p14:cNvPr>
              <p14:cNvContentPartPr/>
              <p14:nvPr/>
            </p14:nvContentPartPr>
            <p14:xfrm>
              <a:off x="7320555" y="1609696"/>
              <a:ext cx="619560" cy="48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2AEC78D-1D6C-4284-B808-9B4F16C2BD0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02915" y="1592056"/>
                <a:ext cx="655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D19A446-303E-4922-B2D9-37170D8ADDC8}"/>
                  </a:ext>
                </a:extLst>
              </p14:cNvPr>
              <p14:cNvContentPartPr/>
              <p14:nvPr/>
            </p14:nvContentPartPr>
            <p14:xfrm>
              <a:off x="798795" y="1882216"/>
              <a:ext cx="368640" cy="18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D19A446-303E-4922-B2D9-37170D8ADD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1155" y="1864216"/>
                <a:ext cx="4042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3C129946-8B5D-4853-A449-32C3528912BB}"/>
              </a:ext>
            </a:extLst>
          </p:cNvPr>
          <p:cNvGrpSpPr/>
          <p:nvPr/>
        </p:nvGrpSpPr>
        <p:grpSpPr>
          <a:xfrm>
            <a:off x="4609395" y="3636856"/>
            <a:ext cx="1411200" cy="869400"/>
            <a:chOff x="4609395" y="3636856"/>
            <a:chExt cx="1411200" cy="86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716CBF-1AFD-4918-A80F-76F84AEA47CB}"/>
                    </a:ext>
                  </a:extLst>
                </p14:cNvPr>
                <p14:cNvContentPartPr/>
                <p14:nvPr/>
              </p14:nvContentPartPr>
              <p14:xfrm>
                <a:off x="4735755" y="3709936"/>
                <a:ext cx="1235880" cy="64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716CBF-1AFD-4918-A80F-76F84AEA47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8115" y="3692296"/>
                  <a:ext cx="127152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E7E46E-17D3-494B-B3D7-2972A7B91694}"/>
                    </a:ext>
                  </a:extLst>
                </p14:cNvPr>
                <p14:cNvContentPartPr/>
                <p14:nvPr/>
              </p14:nvContentPartPr>
              <p14:xfrm>
                <a:off x="4609395" y="4053736"/>
                <a:ext cx="78120" cy="52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E7E46E-17D3-494B-B3D7-2972A7B916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1755" y="4036096"/>
                  <a:ext cx="11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CB85064-0FFC-4FEB-A0B4-623BA5B722C8}"/>
                    </a:ext>
                  </a:extLst>
                </p14:cNvPr>
                <p14:cNvContentPartPr/>
                <p14:nvPr/>
              </p14:nvContentPartPr>
              <p14:xfrm>
                <a:off x="4903515" y="3935656"/>
                <a:ext cx="64080" cy="29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CB85064-0FFC-4FEB-A0B4-623BA5B722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85515" y="3918016"/>
                  <a:ext cx="99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A57760-BCB1-468D-874F-392A5BB94D6E}"/>
                    </a:ext>
                  </a:extLst>
                </p14:cNvPr>
                <p14:cNvContentPartPr/>
                <p14:nvPr/>
              </p14:nvContentPartPr>
              <p14:xfrm>
                <a:off x="5359275" y="3636856"/>
                <a:ext cx="239400" cy="10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A57760-BCB1-468D-874F-392A5BB94D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41275" y="3618856"/>
                  <a:ext cx="275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75FBD0-4379-4111-A3E5-1C2AC442145C}"/>
                    </a:ext>
                  </a:extLst>
                </p14:cNvPr>
                <p14:cNvContentPartPr/>
                <p14:nvPr/>
              </p14:nvContentPartPr>
              <p14:xfrm>
                <a:off x="4985235" y="4445056"/>
                <a:ext cx="92520" cy="61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75FBD0-4379-4111-A3E5-1C2AC44214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67595" y="4427056"/>
                  <a:ext cx="128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B6CDF4-1281-4DDE-A6B4-6040D9CA215F}"/>
                    </a:ext>
                  </a:extLst>
                </p14:cNvPr>
                <p14:cNvContentPartPr/>
                <p14:nvPr/>
              </p14:nvContentPartPr>
              <p14:xfrm>
                <a:off x="5332635" y="4312576"/>
                <a:ext cx="74880" cy="1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B6CDF4-1281-4DDE-A6B4-6040D9CA21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14635" y="4294936"/>
                  <a:ext cx="11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07B0D4-5639-4E14-8648-7A8448BE27D4}"/>
                    </a:ext>
                  </a:extLst>
                </p14:cNvPr>
                <p14:cNvContentPartPr/>
                <p14:nvPr/>
              </p14:nvContentPartPr>
              <p14:xfrm>
                <a:off x="5668155" y="4055536"/>
                <a:ext cx="352440" cy="149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07B0D4-5639-4E14-8648-7A8448BE27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0155" y="4037896"/>
                  <a:ext cx="388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3CA827-3889-4A97-9D0E-432D7EB43C5F}"/>
                    </a:ext>
                  </a:extLst>
                </p14:cNvPr>
                <p14:cNvContentPartPr/>
                <p14:nvPr/>
              </p14:nvContentPartPr>
              <p14:xfrm>
                <a:off x="4841595" y="4049056"/>
                <a:ext cx="81360" cy="68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3CA827-3889-4A97-9D0E-432D7EB43C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23595" y="4031416"/>
                  <a:ext cx="117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B9BCBC-858D-4271-B986-882328F717F8}"/>
                    </a:ext>
                  </a:extLst>
                </p14:cNvPr>
                <p14:cNvContentPartPr/>
                <p14:nvPr/>
              </p14:nvContentPartPr>
              <p14:xfrm>
                <a:off x="5168835" y="3856456"/>
                <a:ext cx="63720" cy="72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B9BCBC-858D-4271-B986-882328F717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50835" y="3838456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E59BEA-8337-4148-AED4-4D75AF8AF98A}"/>
                    </a:ext>
                  </a:extLst>
                </p14:cNvPr>
                <p14:cNvContentPartPr/>
                <p14:nvPr/>
              </p14:nvContentPartPr>
              <p14:xfrm>
                <a:off x="5486355" y="3761056"/>
                <a:ext cx="46800" cy="44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E59BEA-8337-4148-AED4-4D75AF8AF9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68355" y="3743416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13D825-47EF-442A-9F38-6AB4EE78C8E9}"/>
                    </a:ext>
                  </a:extLst>
                </p14:cNvPr>
                <p14:cNvContentPartPr/>
                <p14:nvPr/>
              </p14:nvContentPartPr>
              <p14:xfrm>
                <a:off x="5161635" y="3869776"/>
                <a:ext cx="62640" cy="64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13D825-47EF-442A-9F38-6AB4EE78C8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43635" y="3852136"/>
                  <a:ext cx="98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8119C6-9E85-4AB2-B0B0-A3E802F41C47}"/>
                    </a:ext>
                  </a:extLst>
                </p14:cNvPr>
                <p14:cNvContentPartPr/>
                <p14:nvPr/>
              </p14:nvContentPartPr>
              <p14:xfrm>
                <a:off x="5199075" y="4185496"/>
                <a:ext cx="54360" cy="36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8119C6-9E85-4AB2-B0B0-A3E802F41C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81075" y="4167496"/>
                  <a:ext cx="90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D56BF6-6838-46DF-B96B-6A562845945C}"/>
                    </a:ext>
                  </a:extLst>
                </p14:cNvPr>
                <p14:cNvContentPartPr/>
                <p14:nvPr/>
              </p14:nvContentPartPr>
              <p14:xfrm>
                <a:off x="5586075" y="4063816"/>
                <a:ext cx="36000" cy="60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D56BF6-6838-46DF-B96B-6A562845945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68075" y="4045816"/>
                  <a:ext cx="71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444522-4E55-407F-A0C4-6D69B765E692}"/>
                    </a:ext>
                  </a:extLst>
                </p14:cNvPr>
                <p14:cNvContentPartPr/>
                <p14:nvPr/>
              </p14:nvContentPartPr>
              <p14:xfrm>
                <a:off x="5915475" y="3966256"/>
                <a:ext cx="33840" cy="5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444522-4E55-407F-A0C4-6D69B765E6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97835" y="3948616"/>
                  <a:ext cx="69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D32A606-4E32-41FF-BE6F-D636F6FF8E72}"/>
                    </a:ext>
                  </a:extLst>
                </p14:cNvPr>
                <p14:cNvContentPartPr/>
                <p14:nvPr/>
              </p14:nvContentPartPr>
              <p14:xfrm>
                <a:off x="4923315" y="4371256"/>
                <a:ext cx="37800" cy="42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D32A606-4E32-41FF-BE6F-D636F6FF8E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05315" y="4353256"/>
                  <a:ext cx="7344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400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D60B-8436-4321-9E16-8ACB815C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4F20-11B2-441F-865C-926A47AE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SVM regressor tries to</a:t>
            </a:r>
            <a:endParaRPr lang="en-US" b="1">
              <a:sym typeface="Wingdings" panose="05000000000000000000" pitchFamily="2" charset="2"/>
            </a:endParaRPr>
          </a:p>
          <a:p>
            <a:endParaRPr lang="en-US"/>
          </a:p>
          <a:p>
            <a:r>
              <a:rPr lang="en-US"/>
              <a:t>In sklearn.svm.LinearSVR, </a:t>
            </a:r>
            <a:r>
              <a:rPr lang="en-US" b="1"/>
              <a:t>smaller </a:t>
            </a:r>
            <a:r>
              <a:rPr lang="en-US" i="1"/>
              <a:t>epsilon</a:t>
            </a:r>
            <a:r>
              <a:rPr lang="en-US" b="1"/>
              <a:t> </a:t>
            </a:r>
            <a:r>
              <a:rPr lang="en-US">
                <a:sym typeface="Wingdings" panose="05000000000000000000" pitchFamily="2" charset="2"/>
              </a:rPr>
              <a:t>   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/>
              <a:t>&gt;&gt;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AE28-3A32-40B5-965B-0C248953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521DF-02A6-4C95-A068-57B5A49AC18E}"/>
              </a:ext>
            </a:extLst>
          </p:cNvPr>
          <p:cNvGrpSpPr/>
          <p:nvPr/>
        </p:nvGrpSpPr>
        <p:grpSpPr>
          <a:xfrm>
            <a:off x="3464955" y="1162576"/>
            <a:ext cx="373320" cy="428400"/>
            <a:chOff x="3464955" y="1162576"/>
            <a:chExt cx="37332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077740-ECBD-40F6-9351-B009061D150F}"/>
                    </a:ext>
                  </a:extLst>
                </p14:cNvPr>
                <p14:cNvContentPartPr/>
                <p14:nvPr/>
              </p14:nvContentPartPr>
              <p14:xfrm>
                <a:off x="3464955" y="1162576"/>
                <a:ext cx="208080" cy="428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077740-ECBD-40F6-9351-B009061D15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47315" y="1144576"/>
                  <a:ext cx="2437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D8F03E-FC3A-4BBD-894B-84334E62F201}"/>
                    </a:ext>
                  </a:extLst>
                </p14:cNvPr>
                <p14:cNvContentPartPr/>
                <p14:nvPr/>
              </p14:nvContentPartPr>
              <p14:xfrm>
                <a:off x="3727755" y="1254016"/>
                <a:ext cx="110520" cy="245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D8F03E-FC3A-4BBD-894B-84334E62F2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0115" y="1236376"/>
                  <a:ext cx="1461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56D65E-E40B-4E7F-A412-2557D74D8933}"/>
              </a:ext>
            </a:extLst>
          </p:cNvPr>
          <p:cNvGrpSpPr/>
          <p:nvPr/>
        </p:nvGrpSpPr>
        <p:grpSpPr>
          <a:xfrm>
            <a:off x="4105395" y="1243216"/>
            <a:ext cx="1098360" cy="362520"/>
            <a:chOff x="4105395" y="1243216"/>
            <a:chExt cx="109836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59125D-3B00-4096-B738-030CDD729ACC}"/>
                    </a:ext>
                  </a:extLst>
                </p14:cNvPr>
                <p14:cNvContentPartPr/>
                <p14:nvPr/>
              </p14:nvContentPartPr>
              <p14:xfrm>
                <a:off x="4105395" y="1368496"/>
                <a:ext cx="142920" cy="13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59125D-3B00-4096-B738-030CDD729A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7395" y="1350496"/>
                  <a:ext cx="178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79EED6-647D-47EB-BB17-D034AF96D271}"/>
                    </a:ext>
                  </a:extLst>
                </p14:cNvPr>
                <p14:cNvContentPartPr/>
                <p14:nvPr/>
              </p14:nvContentPartPr>
              <p14:xfrm>
                <a:off x="4314915" y="1378936"/>
                <a:ext cx="468720" cy="22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79EED6-647D-47EB-BB17-D034AF96D2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7275" y="1361296"/>
                  <a:ext cx="504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65DB2B-CAE8-4630-BC40-4DB01E027166}"/>
                    </a:ext>
                  </a:extLst>
                </p14:cNvPr>
                <p14:cNvContentPartPr/>
                <p14:nvPr/>
              </p14:nvContentPartPr>
              <p14:xfrm>
                <a:off x="4880115" y="1243216"/>
                <a:ext cx="188280" cy="266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65DB2B-CAE8-4630-BC40-4DB01E0271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62475" y="1225576"/>
                  <a:ext cx="223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7A394C-B874-4D11-98AC-064A29003E7D}"/>
                    </a:ext>
                  </a:extLst>
                </p14:cNvPr>
                <p14:cNvContentPartPr/>
                <p14:nvPr/>
              </p14:nvContentPartPr>
              <p14:xfrm>
                <a:off x="5135715" y="1367416"/>
                <a:ext cx="68040" cy="118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7A394C-B874-4D11-98AC-064A29003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18075" y="1349776"/>
                  <a:ext cx="1036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652212-36F6-4118-AAFB-CE9950D0EE40}"/>
              </a:ext>
            </a:extLst>
          </p:cNvPr>
          <p:cNvGrpSpPr/>
          <p:nvPr/>
        </p:nvGrpSpPr>
        <p:grpSpPr>
          <a:xfrm>
            <a:off x="5575275" y="1215496"/>
            <a:ext cx="594720" cy="291240"/>
            <a:chOff x="5575275" y="1215496"/>
            <a:chExt cx="59472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046C2B-945D-446B-A216-7ECB21B3162F}"/>
                    </a:ext>
                  </a:extLst>
                </p14:cNvPr>
                <p14:cNvContentPartPr/>
                <p14:nvPr/>
              </p14:nvContentPartPr>
              <p14:xfrm>
                <a:off x="5575275" y="1359856"/>
                <a:ext cx="111240" cy="92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046C2B-945D-446B-A216-7ECB21B316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57275" y="1342216"/>
                  <a:ext cx="146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6B4177E-4457-4DB0-A7A5-DB7B6CEC024D}"/>
                    </a:ext>
                  </a:extLst>
                </p14:cNvPr>
                <p14:cNvContentPartPr/>
                <p14:nvPr/>
              </p14:nvContentPartPr>
              <p14:xfrm>
                <a:off x="5684355" y="1373896"/>
                <a:ext cx="27720" cy="2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6B4177E-4457-4DB0-A7A5-DB7B6CEC02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66715" y="1356256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3304F1-322B-4629-ADD7-568F15BE2BEE}"/>
                    </a:ext>
                  </a:extLst>
                </p14:cNvPr>
                <p14:cNvContentPartPr/>
                <p14:nvPr/>
              </p14:nvContentPartPr>
              <p14:xfrm>
                <a:off x="5638635" y="1335376"/>
                <a:ext cx="141840" cy="8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3304F1-322B-4629-ADD7-568F15BE2B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20995" y="1317376"/>
                  <a:ext cx="177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B236DC-C3DB-4B16-B4A1-849C8934E7E1}"/>
                    </a:ext>
                  </a:extLst>
                </p14:cNvPr>
                <p14:cNvContentPartPr/>
                <p14:nvPr/>
              </p14:nvContentPartPr>
              <p14:xfrm>
                <a:off x="5794515" y="1269496"/>
                <a:ext cx="52200" cy="197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B236DC-C3DB-4B16-B4A1-849C8934E7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76875" y="1251496"/>
                  <a:ext cx="87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54DA32-BC7F-4E95-BD4C-969B6A4BC03B}"/>
                    </a:ext>
                  </a:extLst>
                </p14:cNvPr>
                <p14:cNvContentPartPr/>
                <p14:nvPr/>
              </p14:nvContentPartPr>
              <p14:xfrm>
                <a:off x="5912955" y="1215496"/>
                <a:ext cx="257040" cy="291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54DA32-BC7F-4E95-BD4C-969B6A4BC0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94955" y="1197496"/>
                  <a:ext cx="2926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C224E-07E2-4299-BD78-76A89860B8B6}"/>
              </a:ext>
            </a:extLst>
          </p:cNvPr>
          <p:cNvGrpSpPr/>
          <p:nvPr/>
        </p:nvGrpSpPr>
        <p:grpSpPr>
          <a:xfrm>
            <a:off x="6517035" y="1239976"/>
            <a:ext cx="1729800" cy="458640"/>
            <a:chOff x="6517035" y="1239976"/>
            <a:chExt cx="172980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1F52F2-FB89-432A-88D8-BD0448B60BE2}"/>
                    </a:ext>
                  </a:extLst>
                </p14:cNvPr>
                <p14:cNvContentPartPr/>
                <p14:nvPr/>
              </p14:nvContentPartPr>
              <p14:xfrm>
                <a:off x="6517035" y="1239976"/>
                <a:ext cx="407160" cy="28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1F52F2-FB89-432A-88D8-BD0448B60B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9035" y="1221976"/>
                  <a:ext cx="442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239DDD-14F1-4961-AEA8-0E3D73796F7D}"/>
                    </a:ext>
                  </a:extLst>
                </p14:cNvPr>
                <p14:cNvContentPartPr/>
                <p14:nvPr/>
              </p14:nvContentPartPr>
              <p14:xfrm>
                <a:off x="7219395" y="1396576"/>
                <a:ext cx="508680" cy="15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239DDD-14F1-4961-AEA8-0E3D73796F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1755" y="1378936"/>
                  <a:ext cx="54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DE84C8-4607-40BB-9736-DE56A07B995D}"/>
                    </a:ext>
                  </a:extLst>
                </p14:cNvPr>
                <p14:cNvContentPartPr/>
                <p14:nvPr/>
              </p14:nvContentPartPr>
              <p14:xfrm>
                <a:off x="7746435" y="1430416"/>
                <a:ext cx="118080" cy="257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DE84C8-4607-40BB-9736-DE56A07B99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8795" y="1412776"/>
                  <a:ext cx="153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69E883-6699-471D-91CF-85CA3311DCFA}"/>
                    </a:ext>
                  </a:extLst>
                </p14:cNvPr>
                <p14:cNvContentPartPr/>
                <p14:nvPr/>
              </p14:nvContentPartPr>
              <p14:xfrm>
                <a:off x="7926795" y="1358056"/>
                <a:ext cx="10080" cy="44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69E883-6699-471D-91CF-85CA3311DC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8795" y="1340056"/>
                  <a:ext cx="45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36D6CD-C846-41FA-BBDC-CE54B7889017}"/>
                    </a:ext>
                  </a:extLst>
                </p14:cNvPr>
                <p14:cNvContentPartPr/>
                <p14:nvPr/>
              </p14:nvContentPartPr>
              <p14:xfrm>
                <a:off x="7963515" y="1466776"/>
                <a:ext cx="109800" cy="11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36D6CD-C846-41FA-BBDC-CE54B78890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5875" y="1449136"/>
                  <a:ext cx="145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3A8AD5-F6EB-4FB4-984E-AFF36AB1EE53}"/>
                    </a:ext>
                  </a:extLst>
                </p14:cNvPr>
                <p14:cNvContentPartPr/>
                <p14:nvPr/>
              </p14:nvContentPartPr>
              <p14:xfrm>
                <a:off x="8118315" y="1436896"/>
                <a:ext cx="128520" cy="17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3A8AD5-F6EB-4FB4-984E-AFF36AB1EE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00675" y="1418896"/>
                  <a:ext cx="164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4285FB-73DA-4EB0-816C-6956466E00FA}"/>
                    </a:ext>
                  </a:extLst>
                </p14:cNvPr>
                <p14:cNvContentPartPr/>
                <p14:nvPr/>
              </p14:nvContentPartPr>
              <p14:xfrm>
                <a:off x="7185915" y="1673056"/>
                <a:ext cx="1036800" cy="25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4285FB-73DA-4EB0-816C-6956466E00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68275" y="1655056"/>
                  <a:ext cx="107244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FF48C7-2253-48EF-8185-A15EA6A4FA00}"/>
                  </a:ext>
                </a:extLst>
              </p14:cNvPr>
              <p14:cNvContentPartPr/>
              <p14:nvPr/>
            </p14:nvContentPartPr>
            <p14:xfrm>
              <a:off x="4549635" y="2632456"/>
              <a:ext cx="874080" cy="11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FF48C7-2253-48EF-8185-A15EA6A4FA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31635" y="2614456"/>
                <a:ext cx="90972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FEDF947-CCEF-4CC1-8A88-7CA99C8D4DF7}"/>
              </a:ext>
            </a:extLst>
          </p:cNvPr>
          <p:cNvGrpSpPr/>
          <p:nvPr/>
        </p:nvGrpSpPr>
        <p:grpSpPr>
          <a:xfrm>
            <a:off x="6171795" y="2241136"/>
            <a:ext cx="1169280" cy="243720"/>
            <a:chOff x="6171795" y="2241136"/>
            <a:chExt cx="116928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19F240-A84F-4E0C-8C2E-718528700C55}"/>
                    </a:ext>
                  </a:extLst>
                </p14:cNvPr>
                <p14:cNvContentPartPr/>
                <p14:nvPr/>
              </p14:nvContentPartPr>
              <p14:xfrm>
                <a:off x="6171795" y="2309176"/>
                <a:ext cx="150480" cy="14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19F240-A84F-4E0C-8C2E-718528700C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3795" y="2291536"/>
                  <a:ext cx="186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ACBEC4-A67A-4985-9818-BF371397DAB7}"/>
                    </a:ext>
                  </a:extLst>
                </p14:cNvPr>
                <p14:cNvContentPartPr/>
                <p14:nvPr/>
              </p14:nvContentPartPr>
              <p14:xfrm>
                <a:off x="6352875" y="2357416"/>
                <a:ext cx="295200" cy="92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ACBEC4-A67A-4985-9818-BF371397DA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34875" y="2339416"/>
                  <a:ext cx="330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0C8B34-2AF8-4850-B322-47D1BA869F42}"/>
                    </a:ext>
                  </a:extLst>
                </p14:cNvPr>
                <p14:cNvContentPartPr/>
                <p14:nvPr/>
              </p14:nvContentPartPr>
              <p14:xfrm>
                <a:off x="6655635" y="2361376"/>
                <a:ext cx="80280" cy="7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0C8B34-2AF8-4850-B322-47D1BA869F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37635" y="2343736"/>
                  <a:ext cx="115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3B0898-AD45-46F4-859B-62D0F0858BCF}"/>
                    </a:ext>
                  </a:extLst>
                </p14:cNvPr>
                <p14:cNvContentPartPr/>
                <p14:nvPr/>
              </p14:nvContentPartPr>
              <p14:xfrm>
                <a:off x="6759315" y="2329336"/>
                <a:ext cx="74880" cy="11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3B0898-AD45-46F4-859B-62D0F0858B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41315" y="2311336"/>
                  <a:ext cx="110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4BAEE6-3D0E-4CFD-BDE9-4DB2F9C562D5}"/>
                    </a:ext>
                  </a:extLst>
                </p14:cNvPr>
                <p14:cNvContentPartPr/>
                <p14:nvPr/>
              </p14:nvContentPartPr>
              <p14:xfrm>
                <a:off x="6886755" y="2241136"/>
                <a:ext cx="146880" cy="159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4BAEE6-3D0E-4CFD-BDE9-4DB2F9C562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8755" y="2223496"/>
                  <a:ext cx="182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B997E7-3B23-444E-8376-26669AB74D51}"/>
                    </a:ext>
                  </a:extLst>
                </p14:cNvPr>
                <p14:cNvContentPartPr/>
                <p14:nvPr/>
              </p14:nvContentPartPr>
              <p14:xfrm>
                <a:off x="6978555" y="2284336"/>
                <a:ext cx="127800" cy="140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B997E7-3B23-444E-8376-26669AB74D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60555" y="2266336"/>
                  <a:ext cx="163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5D66CE-30A8-44A0-8B87-7F523B5296C7}"/>
                    </a:ext>
                  </a:extLst>
                </p14:cNvPr>
                <p14:cNvContentPartPr/>
                <p14:nvPr/>
              </p14:nvContentPartPr>
              <p14:xfrm>
                <a:off x="7129395" y="2353096"/>
                <a:ext cx="211680" cy="131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5D66CE-30A8-44A0-8B87-7F523B5296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1395" y="2335096"/>
                  <a:ext cx="2473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334CFD-92E7-438F-83F7-78054593D831}"/>
              </a:ext>
            </a:extLst>
          </p:cNvPr>
          <p:cNvGrpSpPr/>
          <p:nvPr/>
        </p:nvGrpSpPr>
        <p:grpSpPr>
          <a:xfrm>
            <a:off x="7753995" y="2372176"/>
            <a:ext cx="935640" cy="273240"/>
            <a:chOff x="7753995" y="2372176"/>
            <a:chExt cx="93564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0E4D65-4BC7-4346-A822-3A1243DB682E}"/>
                    </a:ext>
                  </a:extLst>
                </p14:cNvPr>
                <p14:cNvContentPartPr/>
                <p14:nvPr/>
              </p14:nvContentPartPr>
              <p14:xfrm>
                <a:off x="7753995" y="2372176"/>
                <a:ext cx="466920" cy="133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0E4D65-4BC7-4346-A822-3A1243DB68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5995" y="2354536"/>
                  <a:ext cx="502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C7197A-DB4C-428B-B81F-7F88661FA1EE}"/>
                    </a:ext>
                  </a:extLst>
                </p14:cNvPr>
                <p14:cNvContentPartPr/>
                <p14:nvPr/>
              </p14:nvContentPartPr>
              <p14:xfrm>
                <a:off x="8225955" y="2426176"/>
                <a:ext cx="145800" cy="21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C7197A-DB4C-428B-B81F-7F88661FA1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07955" y="2408176"/>
                  <a:ext cx="181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97EB9F-D5E4-41F4-85CE-3C857B595BC6}"/>
                    </a:ext>
                  </a:extLst>
                </p14:cNvPr>
                <p14:cNvContentPartPr/>
                <p14:nvPr/>
              </p14:nvContentPartPr>
              <p14:xfrm>
                <a:off x="8405955" y="2374696"/>
                <a:ext cx="2520" cy="1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97EB9F-D5E4-41F4-85CE-3C857B595BC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7955" y="2356696"/>
                  <a:ext cx="38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E59419-D0DA-476D-83DD-BFA5F9F1D1FD}"/>
                    </a:ext>
                  </a:extLst>
                </p14:cNvPr>
                <p14:cNvContentPartPr/>
                <p14:nvPr/>
              </p14:nvContentPartPr>
              <p14:xfrm>
                <a:off x="8405955" y="2386216"/>
                <a:ext cx="132480" cy="162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E59419-D0DA-476D-83DD-BFA5F9F1D1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87955" y="2368576"/>
                  <a:ext cx="168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5C31B2-E042-4CE8-85B1-8E91EFF4691E}"/>
                    </a:ext>
                  </a:extLst>
                </p14:cNvPr>
                <p14:cNvContentPartPr/>
                <p14:nvPr/>
              </p14:nvContentPartPr>
              <p14:xfrm>
                <a:off x="8559315" y="2433736"/>
                <a:ext cx="130320" cy="152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5C31B2-E042-4CE8-85B1-8E91EFF469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41675" y="2416096"/>
                  <a:ext cx="165960" cy="18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504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C0AC-E6C1-46D0-9DDE-6B204F2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 fits the data better?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F43E8ACB-9EF4-44ED-B5DB-D9CE6D74E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5836" r="8542"/>
          <a:stretch/>
        </p:blipFill>
        <p:spPr>
          <a:xfrm>
            <a:off x="1657525" y="1275606"/>
            <a:ext cx="5828950" cy="36285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11414-1EF3-4F39-9082-B004DECB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C58080-4442-4A4A-A8A0-291B3C7286E8}"/>
                  </a:ext>
                </a:extLst>
              </p14:cNvPr>
              <p14:cNvContentPartPr/>
              <p14:nvPr/>
            </p14:nvContentPartPr>
            <p14:xfrm>
              <a:off x="3633795" y="1250416"/>
              <a:ext cx="565560" cy="31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C58080-4442-4A4A-A8A0-291B3C7286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5795" y="1232416"/>
                <a:ext cx="60120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287F834-C52B-45B8-B597-3C0EEC538E90}"/>
              </a:ext>
            </a:extLst>
          </p:cNvPr>
          <p:cNvGrpSpPr/>
          <p:nvPr/>
        </p:nvGrpSpPr>
        <p:grpSpPr>
          <a:xfrm>
            <a:off x="7066755" y="3419776"/>
            <a:ext cx="1937520" cy="626040"/>
            <a:chOff x="7066755" y="3419776"/>
            <a:chExt cx="193752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B4EE09-E7AC-4DD5-AC19-811B24B37BC1}"/>
                    </a:ext>
                  </a:extLst>
                </p14:cNvPr>
                <p14:cNvContentPartPr/>
                <p14:nvPr/>
              </p14:nvContentPartPr>
              <p14:xfrm>
                <a:off x="7066755" y="3785536"/>
                <a:ext cx="67320" cy="26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B4EE09-E7AC-4DD5-AC19-811B24B37B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49115" y="3767536"/>
                  <a:ext cx="102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212B81-F9E8-435A-9109-94808A237929}"/>
                    </a:ext>
                  </a:extLst>
                </p14:cNvPr>
                <p14:cNvContentPartPr/>
                <p14:nvPr/>
              </p14:nvContentPartPr>
              <p14:xfrm>
                <a:off x="7166835" y="3790936"/>
                <a:ext cx="358200" cy="114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212B81-F9E8-435A-9109-94808A2379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9195" y="3772936"/>
                  <a:ext cx="393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E6C7F3-4A14-4AF8-B2DD-B45DCF0D762E}"/>
                    </a:ext>
                  </a:extLst>
                </p14:cNvPr>
                <p14:cNvContentPartPr/>
                <p14:nvPr/>
              </p14:nvContentPartPr>
              <p14:xfrm>
                <a:off x="7546635" y="3668896"/>
                <a:ext cx="73440" cy="17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E6C7F3-4A14-4AF8-B2DD-B45DCF0D76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28995" y="3650896"/>
                  <a:ext cx="109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376FC1-732C-4F43-9042-C73B37B23A68}"/>
                    </a:ext>
                  </a:extLst>
                </p14:cNvPr>
                <p14:cNvContentPartPr/>
                <p14:nvPr/>
              </p14:nvContentPartPr>
              <p14:xfrm>
                <a:off x="7756515" y="3419776"/>
                <a:ext cx="130680" cy="268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376FC1-732C-4F43-9042-C73B37B23A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38875" y="3401776"/>
                  <a:ext cx="166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044A37-AAF0-41C2-B29F-33AD2C5F8334}"/>
                    </a:ext>
                  </a:extLst>
                </p14:cNvPr>
                <p14:cNvContentPartPr/>
                <p14:nvPr/>
              </p14:nvContentPartPr>
              <p14:xfrm>
                <a:off x="7971075" y="3560536"/>
                <a:ext cx="92520" cy="141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044A37-AAF0-41C2-B29F-33AD2C5F83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53435" y="3542536"/>
                  <a:ext cx="128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0A9644-4D84-4668-A7D3-FAF9DF52157C}"/>
                    </a:ext>
                  </a:extLst>
                </p14:cNvPr>
                <p14:cNvContentPartPr/>
                <p14:nvPr/>
              </p14:nvContentPartPr>
              <p14:xfrm>
                <a:off x="8161155" y="3562336"/>
                <a:ext cx="61920" cy="12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0A9644-4D84-4668-A7D3-FAF9DF5215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43515" y="3544696"/>
                  <a:ext cx="97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EFB052-D5AB-4CD7-983E-D3514FB6BC33}"/>
                    </a:ext>
                  </a:extLst>
                </p14:cNvPr>
                <p14:cNvContentPartPr/>
                <p14:nvPr/>
              </p14:nvContentPartPr>
              <p14:xfrm>
                <a:off x="8539875" y="3656296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EFB052-D5AB-4CD7-983E-D3514FB6BC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21875" y="3638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54D67C-EADE-4B71-896C-C4539982F8EF}"/>
                    </a:ext>
                  </a:extLst>
                </p14:cNvPr>
                <p14:cNvContentPartPr/>
                <p14:nvPr/>
              </p14:nvContentPartPr>
              <p14:xfrm>
                <a:off x="8291115" y="3570616"/>
                <a:ext cx="57600" cy="14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54D67C-EADE-4B71-896C-C4539982F8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73115" y="3552616"/>
                  <a:ext cx="93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2694A7-8AF3-4DD5-B4CB-3F7177425611}"/>
                    </a:ext>
                  </a:extLst>
                </p14:cNvPr>
                <p14:cNvContentPartPr/>
                <p14:nvPr/>
              </p14:nvContentPartPr>
              <p14:xfrm>
                <a:off x="8527275" y="3433816"/>
                <a:ext cx="477000" cy="273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2694A7-8AF3-4DD5-B4CB-3F71774256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09635" y="3415816"/>
                  <a:ext cx="51264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863A1D-0E70-49F7-8D45-FCDAFF0F6C47}"/>
              </a:ext>
            </a:extLst>
          </p:cNvPr>
          <p:cNvGrpSpPr/>
          <p:nvPr/>
        </p:nvGrpSpPr>
        <p:grpSpPr>
          <a:xfrm>
            <a:off x="563715" y="2404216"/>
            <a:ext cx="2215440" cy="1630800"/>
            <a:chOff x="563715" y="2404216"/>
            <a:chExt cx="2215440" cy="16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CEB4B1-4407-495E-A237-F80652456484}"/>
                    </a:ext>
                  </a:extLst>
                </p14:cNvPr>
                <p14:cNvContentPartPr/>
                <p14:nvPr/>
              </p14:nvContentPartPr>
              <p14:xfrm>
                <a:off x="2082555" y="2503216"/>
                <a:ext cx="163440" cy="143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CEB4B1-4407-495E-A237-F806524564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4555" y="2485576"/>
                  <a:ext cx="199080" cy="14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F0655E-00AC-4E93-8F49-F9DFFAE98E5B}"/>
                    </a:ext>
                  </a:extLst>
                </p14:cNvPr>
                <p14:cNvContentPartPr/>
                <p14:nvPr/>
              </p14:nvContentPartPr>
              <p14:xfrm>
                <a:off x="563715" y="2622016"/>
                <a:ext cx="280440" cy="13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F0655E-00AC-4E93-8F49-F9DFFAE98E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6075" y="2604016"/>
                  <a:ext cx="316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680B06-DF72-4F42-9417-6A52740CEE1D}"/>
                    </a:ext>
                  </a:extLst>
                </p14:cNvPr>
                <p14:cNvContentPartPr/>
                <p14:nvPr/>
              </p14:nvContentPartPr>
              <p14:xfrm>
                <a:off x="886275" y="2625976"/>
                <a:ext cx="106560" cy="84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680B06-DF72-4F42-9417-6A52740CEE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8635" y="2607976"/>
                  <a:ext cx="142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D85A9A-5A7D-4815-95FB-3F1D8778AE4B}"/>
                    </a:ext>
                  </a:extLst>
                </p14:cNvPr>
                <p14:cNvContentPartPr/>
                <p14:nvPr/>
              </p14:nvContentPartPr>
              <p14:xfrm>
                <a:off x="1022355" y="2577016"/>
                <a:ext cx="111240" cy="12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D85A9A-5A7D-4815-95FB-3F1D8778AE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4355" y="2559376"/>
                  <a:ext cx="146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6E6F18-87D0-41B0-A99F-499CEFA2A4B6}"/>
                    </a:ext>
                  </a:extLst>
                </p14:cNvPr>
                <p14:cNvContentPartPr/>
                <p14:nvPr/>
              </p14:nvContentPartPr>
              <p14:xfrm>
                <a:off x="1331595" y="2404216"/>
                <a:ext cx="474120" cy="272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6E6F18-87D0-41B0-A99F-499CEFA2A4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13955" y="2386576"/>
                  <a:ext cx="509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AD86BB-6300-4736-9DF5-9AE9490C9326}"/>
                    </a:ext>
                  </a:extLst>
                </p14:cNvPr>
                <p14:cNvContentPartPr/>
                <p14:nvPr/>
              </p14:nvContentPartPr>
              <p14:xfrm>
                <a:off x="647235" y="2884456"/>
                <a:ext cx="201960" cy="32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AD86BB-6300-4736-9DF5-9AE9490C932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235" y="2866456"/>
                  <a:ext cx="237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79445B-2C53-48F7-BFAE-FF413F9213F1}"/>
                    </a:ext>
                  </a:extLst>
                </p14:cNvPr>
                <p14:cNvContentPartPr/>
                <p14:nvPr/>
              </p14:nvContentPartPr>
              <p14:xfrm>
                <a:off x="852795" y="2998216"/>
                <a:ext cx="5760" cy="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79445B-2C53-48F7-BFAE-FF413F9213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5155" y="2980576"/>
                  <a:ext cx="41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8FA16B-8E94-4726-A44B-BAE9A97152F5}"/>
                    </a:ext>
                  </a:extLst>
                </p14:cNvPr>
                <p14:cNvContentPartPr/>
                <p14:nvPr/>
              </p14:nvContentPartPr>
              <p14:xfrm>
                <a:off x="921195" y="2912176"/>
                <a:ext cx="471960" cy="309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8FA16B-8E94-4726-A44B-BAE9A97152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3195" y="2894536"/>
                  <a:ext cx="507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87DC29-B941-471F-91D9-B45982604624}"/>
                    </a:ext>
                  </a:extLst>
                </p14:cNvPr>
                <p14:cNvContentPartPr/>
                <p14:nvPr/>
              </p14:nvContentPartPr>
              <p14:xfrm>
                <a:off x="1256715" y="2875456"/>
                <a:ext cx="176760" cy="37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87DC29-B941-471F-91D9-B459826046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39075" y="2857456"/>
                  <a:ext cx="2124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F7CF71-AFCB-4B1C-8DE9-5AA11E258670}"/>
                    </a:ext>
                  </a:extLst>
                </p14:cNvPr>
                <p14:cNvContentPartPr/>
                <p14:nvPr/>
              </p14:nvContentPartPr>
              <p14:xfrm>
                <a:off x="1198755" y="3711736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F7CF71-AFCB-4B1C-8DE9-5AA11E2586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80755" y="36940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62746D-E4E1-4D26-AA9C-774E69ABEE75}"/>
                    </a:ext>
                  </a:extLst>
                </p14:cNvPr>
                <p14:cNvContentPartPr/>
                <p14:nvPr/>
              </p14:nvContentPartPr>
              <p14:xfrm>
                <a:off x="1222515" y="3347416"/>
                <a:ext cx="1522440" cy="68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62746D-E4E1-4D26-AA9C-774E69ABEE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04875" y="3329416"/>
                  <a:ext cx="155808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3EA5AF-B5A2-46E0-9A58-CD0A751322E2}"/>
                    </a:ext>
                  </a:extLst>
                </p14:cNvPr>
                <p14:cNvContentPartPr/>
                <p14:nvPr/>
              </p14:nvContentPartPr>
              <p14:xfrm>
                <a:off x="2684475" y="3314656"/>
                <a:ext cx="94680" cy="121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3EA5AF-B5A2-46E0-9A58-CD0A751322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6475" y="3296656"/>
                  <a:ext cx="13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BF6DE3-7A0D-41F9-BD36-B87A9A1953C7}"/>
                    </a:ext>
                  </a:extLst>
                </p14:cNvPr>
                <p14:cNvContentPartPr/>
                <p14:nvPr/>
              </p14:nvContentPartPr>
              <p14:xfrm>
                <a:off x="731835" y="3736936"/>
                <a:ext cx="141120" cy="222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BF6DE3-7A0D-41F9-BD36-B87A9A1953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195" y="3719296"/>
                  <a:ext cx="176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0A80E3-36DF-48C3-995E-A37EED71F395}"/>
                    </a:ext>
                  </a:extLst>
                </p14:cNvPr>
                <p14:cNvContentPartPr/>
                <p14:nvPr/>
              </p14:nvContentPartPr>
              <p14:xfrm>
                <a:off x="963315" y="3672136"/>
                <a:ext cx="707760" cy="28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0A80E3-36DF-48C3-995E-A37EED71F3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5675" y="3654136"/>
                  <a:ext cx="7434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DDEC7E-D1DC-49C5-AA28-7FBEA9FF989C}"/>
              </a:ext>
            </a:extLst>
          </p:cNvPr>
          <p:cNvGrpSpPr/>
          <p:nvPr/>
        </p:nvGrpSpPr>
        <p:grpSpPr>
          <a:xfrm>
            <a:off x="944235" y="4288816"/>
            <a:ext cx="524880" cy="245520"/>
            <a:chOff x="944235" y="4288816"/>
            <a:chExt cx="52488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52E768-CD87-4DE3-B891-1F3954E6678A}"/>
                    </a:ext>
                  </a:extLst>
                </p14:cNvPr>
                <p14:cNvContentPartPr/>
                <p14:nvPr/>
              </p14:nvContentPartPr>
              <p14:xfrm>
                <a:off x="944235" y="4288816"/>
                <a:ext cx="162360" cy="213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52E768-CD87-4DE3-B891-1F3954E667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595" y="4270816"/>
                  <a:ext cx="198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89743D-2F9F-4267-9233-CE34902D8753}"/>
                    </a:ext>
                  </a:extLst>
                </p14:cNvPr>
                <p14:cNvContentPartPr/>
                <p14:nvPr/>
              </p14:nvContentPartPr>
              <p14:xfrm>
                <a:off x="1159155" y="4320856"/>
                <a:ext cx="309960" cy="213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89743D-2F9F-4267-9233-CE34902D87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1155" y="4302856"/>
                  <a:ext cx="3456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E03DBF-35A2-469D-A098-5544CE02384E}"/>
              </a:ext>
            </a:extLst>
          </p:cNvPr>
          <p:cNvGrpSpPr/>
          <p:nvPr/>
        </p:nvGrpSpPr>
        <p:grpSpPr>
          <a:xfrm>
            <a:off x="5443155" y="3113416"/>
            <a:ext cx="1278360" cy="604800"/>
            <a:chOff x="5443155" y="3113416"/>
            <a:chExt cx="127836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49F3D5-95F3-4974-8C1A-B40CB6749082}"/>
                    </a:ext>
                  </a:extLst>
                </p14:cNvPr>
                <p14:cNvContentPartPr/>
                <p14:nvPr/>
              </p14:nvContentPartPr>
              <p14:xfrm>
                <a:off x="5443155" y="3113416"/>
                <a:ext cx="360" cy="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49F3D5-95F3-4974-8C1A-B40CB67490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25515" y="3095416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C8B661-93D1-4069-9D20-C98D71794B29}"/>
                    </a:ext>
                  </a:extLst>
                </p14:cNvPr>
                <p14:cNvContentPartPr/>
                <p14:nvPr/>
              </p14:nvContentPartPr>
              <p14:xfrm>
                <a:off x="5554035" y="3182896"/>
                <a:ext cx="252360" cy="55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C8B661-93D1-4069-9D20-C98D71794B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36035" y="3164896"/>
                  <a:ext cx="28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6ED799-3B07-4088-BBFD-B20AAB4E35CD}"/>
                    </a:ext>
                  </a:extLst>
                </p14:cNvPr>
                <p14:cNvContentPartPr/>
                <p14:nvPr/>
              </p14:nvContentPartPr>
              <p14:xfrm>
                <a:off x="5798115" y="3371536"/>
                <a:ext cx="10440" cy="3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6ED799-3B07-4088-BBFD-B20AAB4E35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0115" y="3353896"/>
                  <a:ext cx="46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D53B58F-0D5D-44D1-A64A-E99E89896D12}"/>
                    </a:ext>
                  </a:extLst>
                </p14:cNvPr>
                <p14:cNvContentPartPr/>
                <p14:nvPr/>
              </p14:nvContentPartPr>
              <p14:xfrm>
                <a:off x="5601195" y="3316816"/>
                <a:ext cx="354240" cy="73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D53B58F-0D5D-44D1-A64A-E99E89896D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83195" y="3299176"/>
                  <a:ext cx="389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1EF19D-1B50-4311-BDE3-B5EFE35700D5}"/>
                    </a:ext>
                  </a:extLst>
                </p14:cNvPr>
                <p14:cNvContentPartPr/>
                <p14:nvPr/>
              </p14:nvContentPartPr>
              <p14:xfrm>
                <a:off x="6094035" y="3313936"/>
                <a:ext cx="111240" cy="178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1EF19D-1B50-4311-BDE3-B5EFE35700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6035" y="3295936"/>
                  <a:ext cx="146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0D8C6E-E1DF-47DE-8911-7C96E6DFB09B}"/>
                    </a:ext>
                  </a:extLst>
                </p14:cNvPr>
                <p14:cNvContentPartPr/>
                <p14:nvPr/>
              </p14:nvContentPartPr>
              <p14:xfrm>
                <a:off x="6197715" y="3610216"/>
                <a:ext cx="408960" cy="10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0D8C6E-E1DF-47DE-8911-7C96E6DFB0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80075" y="3592576"/>
                  <a:ext cx="444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6324FF-76F5-4FF5-ABE6-39B510D42E60}"/>
                    </a:ext>
                  </a:extLst>
                </p14:cNvPr>
                <p14:cNvContentPartPr/>
                <p14:nvPr/>
              </p14:nvContentPartPr>
              <p14:xfrm>
                <a:off x="6689115" y="3630016"/>
                <a:ext cx="32400" cy="13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6324FF-76F5-4FF5-ABE6-39B510D42E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71115" y="3612016"/>
                  <a:ext cx="68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742047-15A3-4D8D-B11B-6597FF60E77F}"/>
                    </a:ext>
                  </a:extLst>
                </p14:cNvPr>
                <p14:cNvContentPartPr/>
                <p14:nvPr/>
              </p14:nvContentPartPr>
              <p14:xfrm>
                <a:off x="5948235" y="3529216"/>
                <a:ext cx="154800" cy="55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742047-15A3-4D8D-B11B-6597FF60E7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30595" y="3511216"/>
                  <a:ext cx="190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DFD605-8419-47E2-97A4-E0207156B54D}"/>
                    </a:ext>
                  </a:extLst>
                </p14:cNvPr>
                <p14:cNvContentPartPr/>
                <p14:nvPr/>
              </p14:nvContentPartPr>
              <p14:xfrm>
                <a:off x="6304995" y="3603376"/>
                <a:ext cx="301680" cy="38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DFD605-8419-47E2-97A4-E0207156B5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87355" y="3585736"/>
                  <a:ext cx="337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C37975-84DF-44B4-BE0E-2500F377DF3C}"/>
                    </a:ext>
                  </a:extLst>
                </p14:cNvPr>
                <p14:cNvContentPartPr/>
                <p14:nvPr/>
              </p14:nvContentPartPr>
              <p14:xfrm>
                <a:off x="6641955" y="3584656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C37975-84DF-44B4-BE0E-2500F377DF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23955" y="3566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346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2FAD-47C4-A11C-595B3A8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B1E57-26D7-4331-AC3C-76CF4AE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They are both </a:t>
            </a:r>
            <a:r>
              <a:rPr lang="en-US" b="1"/>
              <a:t> </a:t>
            </a:r>
            <a:endParaRPr lang="en-US"/>
          </a:p>
          <a:p>
            <a:r>
              <a:rPr lang="en-US"/>
              <a:t>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/>
              <a:t>A good model should: </a:t>
            </a:r>
            <a:r>
              <a:rPr lang="en-US" strike="sngStrike"/>
              <a:t>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trike="sngStrike"/>
              <a:t>   </a:t>
            </a:r>
            <a:endParaRPr lang="en-US"/>
          </a:p>
          <a:p>
            <a:r>
              <a:rPr lang="en-US"/>
              <a:t>&gt;&gt;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62380-236C-45FF-B5B3-9663FE42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056329-4CA7-4245-AEBE-651791948EC3}"/>
              </a:ext>
            </a:extLst>
          </p:cNvPr>
          <p:cNvGrpSpPr/>
          <p:nvPr/>
        </p:nvGrpSpPr>
        <p:grpSpPr>
          <a:xfrm>
            <a:off x="2415915" y="1309456"/>
            <a:ext cx="582480" cy="216360"/>
            <a:chOff x="2415915" y="1309456"/>
            <a:chExt cx="58248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9BF37B-97B9-41CD-9E0B-F7E5512462D8}"/>
                    </a:ext>
                  </a:extLst>
                </p14:cNvPr>
                <p14:cNvContentPartPr/>
                <p14:nvPr/>
              </p14:nvContentPartPr>
              <p14:xfrm>
                <a:off x="2422755" y="1408456"/>
                <a:ext cx="18720" cy="101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9BF37B-97B9-41CD-9E0B-F7E5512462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4755" y="1390816"/>
                  <a:ext cx="54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57405B-A7DF-4D4F-A3A0-138DB5A23CE6}"/>
                    </a:ext>
                  </a:extLst>
                </p14:cNvPr>
                <p14:cNvContentPartPr/>
                <p14:nvPr/>
              </p14:nvContentPartPr>
              <p14:xfrm>
                <a:off x="2415915" y="1404856"/>
                <a:ext cx="174600" cy="12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57405B-A7DF-4D4F-A3A0-138DB5A23C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7915" y="1386856"/>
                  <a:ext cx="210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43C6A7-F72C-4002-A200-8B4107CD2DEC}"/>
                    </a:ext>
                  </a:extLst>
                </p14:cNvPr>
                <p14:cNvContentPartPr/>
                <p14:nvPr/>
              </p14:nvContentPartPr>
              <p14:xfrm>
                <a:off x="2612475" y="1357336"/>
                <a:ext cx="135000" cy="149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43C6A7-F72C-4002-A200-8B4107CD2D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94835" y="1339696"/>
                  <a:ext cx="170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F55DD9-4AAB-433F-BDB9-4CA956FB4ACC}"/>
                    </a:ext>
                  </a:extLst>
                </p14:cNvPr>
                <p14:cNvContentPartPr/>
                <p14:nvPr/>
              </p14:nvContentPartPr>
              <p14:xfrm>
                <a:off x="2851155" y="1309456"/>
                <a:ext cx="147240" cy="181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F55DD9-4AAB-433F-BDB9-4CA956FB4A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3155" y="1291456"/>
                  <a:ext cx="18288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0E48F2-3376-4CEF-A124-89887640F795}"/>
              </a:ext>
            </a:extLst>
          </p:cNvPr>
          <p:cNvGrpSpPr/>
          <p:nvPr/>
        </p:nvGrpSpPr>
        <p:grpSpPr>
          <a:xfrm>
            <a:off x="3219075" y="1239976"/>
            <a:ext cx="576000" cy="407880"/>
            <a:chOff x="3219075" y="1239976"/>
            <a:chExt cx="57600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4238BE-CC2F-4251-8369-9709805997D2}"/>
                    </a:ext>
                  </a:extLst>
                </p14:cNvPr>
                <p14:cNvContentPartPr/>
                <p14:nvPr/>
              </p14:nvContentPartPr>
              <p14:xfrm>
                <a:off x="3219075" y="1387576"/>
                <a:ext cx="345600" cy="260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4238BE-CC2F-4251-8369-9709805997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1075" y="1369576"/>
                  <a:ext cx="381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E93002-BCB2-4743-A367-7DC460D66FE2}"/>
                    </a:ext>
                  </a:extLst>
                </p14:cNvPr>
                <p14:cNvContentPartPr/>
                <p14:nvPr/>
              </p14:nvContentPartPr>
              <p14:xfrm>
                <a:off x="3671235" y="1239976"/>
                <a:ext cx="123840" cy="238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E93002-BCB2-4743-A367-7DC460D66F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53235" y="1221976"/>
                  <a:ext cx="15948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FB4108-018B-408D-B530-F56939BCA70E}"/>
                  </a:ext>
                </a:extLst>
              </p14:cNvPr>
              <p14:cNvContentPartPr/>
              <p14:nvPr/>
            </p14:nvContentPartPr>
            <p14:xfrm>
              <a:off x="4096395" y="1386856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FB4108-018B-408D-B530-F56939BCA7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8395" y="13692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9F4277-801A-421B-9994-94D809C8A870}"/>
                  </a:ext>
                </a:extLst>
              </p14:cNvPr>
              <p14:cNvContentPartPr/>
              <p14:nvPr/>
            </p14:nvContentPartPr>
            <p14:xfrm>
              <a:off x="4077675" y="1486576"/>
              <a:ext cx="5760" cy="22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9F4277-801A-421B-9994-94D809C8A8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60035" y="1468576"/>
                <a:ext cx="414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623F9FE-BE7A-46E7-AD83-18B97F7795CA}"/>
              </a:ext>
            </a:extLst>
          </p:cNvPr>
          <p:cNvGrpSpPr/>
          <p:nvPr/>
        </p:nvGrpSpPr>
        <p:grpSpPr>
          <a:xfrm>
            <a:off x="3882915" y="2127016"/>
            <a:ext cx="537480" cy="470520"/>
            <a:chOff x="3882915" y="2127016"/>
            <a:chExt cx="53748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57929D-1355-4803-9809-75E6CC7EBBBF}"/>
                    </a:ext>
                  </a:extLst>
                </p14:cNvPr>
                <p14:cNvContentPartPr/>
                <p14:nvPr/>
              </p14:nvContentPartPr>
              <p14:xfrm>
                <a:off x="3882915" y="2127016"/>
                <a:ext cx="218520" cy="47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57929D-1355-4803-9809-75E6CC7EBB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5275" y="2109376"/>
                  <a:ext cx="2541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D9AA7B-8754-4BCF-9522-AF30D1F5E4F1}"/>
                    </a:ext>
                  </a:extLst>
                </p14:cNvPr>
                <p14:cNvContentPartPr/>
                <p14:nvPr/>
              </p14:nvContentPartPr>
              <p14:xfrm>
                <a:off x="4132395" y="2361736"/>
                <a:ext cx="11160" cy="1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D9AA7B-8754-4BCF-9522-AF30D1F5E4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4755" y="2344096"/>
                  <a:ext cx="4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6802C7-4D24-476B-B576-CDA2AAD4ECFF}"/>
                    </a:ext>
                  </a:extLst>
                </p14:cNvPr>
                <p14:cNvContentPartPr/>
                <p14:nvPr/>
              </p14:nvContentPartPr>
              <p14:xfrm>
                <a:off x="4196835" y="2243656"/>
                <a:ext cx="223560" cy="27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6802C7-4D24-476B-B576-CDA2AAD4EC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8835" y="2226016"/>
                  <a:ext cx="2592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40EBDD8-BC66-442E-9327-3B5AE01D2091}"/>
              </a:ext>
            </a:extLst>
          </p:cNvPr>
          <p:cNvGrpSpPr/>
          <p:nvPr/>
        </p:nvGrpSpPr>
        <p:grpSpPr>
          <a:xfrm>
            <a:off x="4727475" y="2216656"/>
            <a:ext cx="2046600" cy="502200"/>
            <a:chOff x="4727475" y="2216656"/>
            <a:chExt cx="204660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8234C7-60F0-455F-AE5E-176161788FB9}"/>
                    </a:ext>
                  </a:extLst>
                </p14:cNvPr>
                <p14:cNvContentPartPr/>
                <p14:nvPr/>
              </p14:nvContentPartPr>
              <p14:xfrm>
                <a:off x="4756995" y="2344096"/>
                <a:ext cx="297720" cy="154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8234C7-60F0-455F-AE5E-176161788F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38995" y="2326456"/>
                  <a:ext cx="33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77DC94-4239-41FF-ADEE-FD2AAAC634EF}"/>
                    </a:ext>
                  </a:extLst>
                </p14:cNvPr>
                <p14:cNvContentPartPr/>
                <p14:nvPr/>
              </p14:nvContentPartPr>
              <p14:xfrm>
                <a:off x="5085675" y="2350216"/>
                <a:ext cx="180000" cy="10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77DC94-4239-41FF-ADEE-FD2AAAC634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68035" y="2332216"/>
                  <a:ext cx="215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D2E27C-C15E-431B-B265-44A52435232B}"/>
                    </a:ext>
                  </a:extLst>
                </p14:cNvPr>
                <p14:cNvContentPartPr/>
                <p14:nvPr/>
              </p14:nvContentPartPr>
              <p14:xfrm>
                <a:off x="5291235" y="2309536"/>
                <a:ext cx="11196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D2E27C-C15E-431B-B265-44A5243523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73595" y="2291536"/>
                  <a:ext cx="147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3FDBAC-8447-4B7F-B6A8-C095A206C845}"/>
                    </a:ext>
                  </a:extLst>
                </p14:cNvPr>
                <p14:cNvContentPartPr/>
                <p14:nvPr/>
              </p14:nvContentPartPr>
              <p14:xfrm>
                <a:off x="5640435" y="2328616"/>
                <a:ext cx="190800" cy="145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3FDBAC-8447-4B7F-B6A8-C095A206C8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22435" y="2310616"/>
                  <a:ext cx="226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779233-2358-47F7-A87E-369D45087AAD}"/>
                    </a:ext>
                  </a:extLst>
                </p14:cNvPr>
                <p14:cNvContentPartPr/>
                <p14:nvPr/>
              </p14:nvContentPartPr>
              <p14:xfrm>
                <a:off x="5776515" y="2359936"/>
                <a:ext cx="512640" cy="227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779233-2358-47F7-A87E-369D45087A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8875" y="2342296"/>
                  <a:ext cx="5482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57642A-077A-47CF-A530-9558C4C331E6}"/>
                    </a:ext>
                  </a:extLst>
                </p14:cNvPr>
                <p14:cNvContentPartPr/>
                <p14:nvPr/>
              </p14:nvContentPartPr>
              <p14:xfrm>
                <a:off x="6317955" y="2216656"/>
                <a:ext cx="328320" cy="290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57642A-077A-47CF-A530-9558C4C331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00315" y="2198656"/>
                  <a:ext cx="363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F5C82DC-A838-4D61-A539-4CF4727A9930}"/>
                    </a:ext>
                  </a:extLst>
                </p14:cNvPr>
                <p14:cNvContentPartPr/>
                <p14:nvPr/>
              </p14:nvContentPartPr>
              <p14:xfrm>
                <a:off x="6635835" y="2368576"/>
                <a:ext cx="138240" cy="149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F5C82DC-A838-4D61-A539-4CF4727A99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17835" y="2350576"/>
                  <a:ext cx="173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D0A052-B39C-42ED-B5D1-2922DA506F59}"/>
                    </a:ext>
                  </a:extLst>
                </p14:cNvPr>
                <p14:cNvContentPartPr/>
                <p14:nvPr/>
              </p14:nvContentPartPr>
              <p14:xfrm>
                <a:off x="4727475" y="2614096"/>
                <a:ext cx="1979640" cy="10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D0A052-B39C-42ED-B5D1-2922DA506F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9475" y="2596456"/>
                  <a:ext cx="20152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111C71-F8DE-4972-8352-CC1381EB4169}"/>
              </a:ext>
            </a:extLst>
          </p:cNvPr>
          <p:cNvGrpSpPr/>
          <p:nvPr/>
        </p:nvGrpSpPr>
        <p:grpSpPr>
          <a:xfrm>
            <a:off x="7116795" y="2153296"/>
            <a:ext cx="1701000" cy="1015920"/>
            <a:chOff x="7116795" y="2153296"/>
            <a:chExt cx="1701000" cy="10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9E1FDB-3434-414A-B9EF-619C115CA016}"/>
                    </a:ext>
                  </a:extLst>
                </p14:cNvPr>
                <p14:cNvContentPartPr/>
                <p14:nvPr/>
              </p14:nvContentPartPr>
              <p14:xfrm>
                <a:off x="7179075" y="2262736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9E1FDB-3434-414A-B9EF-619C115CA0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61435" y="22450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4F3B4E-A692-4565-81F1-0D8F93AF2075}"/>
                    </a:ext>
                  </a:extLst>
                </p14:cNvPr>
                <p14:cNvContentPartPr/>
                <p14:nvPr/>
              </p14:nvContentPartPr>
              <p14:xfrm>
                <a:off x="7116795" y="2391976"/>
                <a:ext cx="1080" cy="127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4F3B4E-A692-4565-81F1-0D8F93AF20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99155" y="2373976"/>
                  <a:ext cx="36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FB8AF0-BA5E-4382-A000-A3D5506F929F}"/>
                    </a:ext>
                  </a:extLst>
                </p14:cNvPr>
                <p14:cNvContentPartPr/>
                <p14:nvPr/>
              </p14:nvContentPartPr>
              <p14:xfrm>
                <a:off x="7215795" y="2394856"/>
                <a:ext cx="117360" cy="160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FB8AF0-BA5E-4382-A000-A3D5506F92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98155" y="2377216"/>
                  <a:ext cx="153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3BA8DC-C953-4816-B435-3F39C86F9248}"/>
                    </a:ext>
                  </a:extLst>
                </p14:cNvPr>
                <p14:cNvContentPartPr/>
                <p14:nvPr/>
              </p14:nvContentPartPr>
              <p14:xfrm>
                <a:off x="7691355" y="2377936"/>
                <a:ext cx="104760" cy="12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3BA8DC-C953-4816-B435-3F39C86F924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73715" y="2360296"/>
                  <a:ext cx="140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DDC009-0517-4F5E-B562-BDF3B0286ADC}"/>
                    </a:ext>
                  </a:extLst>
                </p14:cNvPr>
                <p14:cNvContentPartPr/>
                <p14:nvPr/>
              </p14:nvContentPartPr>
              <p14:xfrm>
                <a:off x="7825275" y="2418976"/>
                <a:ext cx="435240" cy="12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DDC009-0517-4F5E-B562-BDF3B0286AD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07275" y="2400976"/>
                  <a:ext cx="47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55F426-0EDB-4BE1-9671-E92330EA5DFA}"/>
                    </a:ext>
                  </a:extLst>
                </p14:cNvPr>
                <p14:cNvContentPartPr/>
                <p14:nvPr/>
              </p14:nvContentPartPr>
              <p14:xfrm>
                <a:off x="8300115" y="2476216"/>
                <a:ext cx="65520" cy="91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55F426-0EDB-4BE1-9671-E92330EA5D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82475" y="2458216"/>
                  <a:ext cx="101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C613E3-0E8A-4BCA-9618-786F2C0A015F}"/>
                    </a:ext>
                  </a:extLst>
                </p14:cNvPr>
                <p14:cNvContentPartPr/>
                <p14:nvPr/>
              </p14:nvContentPartPr>
              <p14:xfrm>
                <a:off x="8425035" y="2485936"/>
                <a:ext cx="315000" cy="108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C613E3-0E8A-4BCA-9618-786F2C0A01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07035" y="2467936"/>
                  <a:ext cx="35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30A7FF-2CB5-4F98-8EA4-A46AA8D80614}"/>
                    </a:ext>
                  </a:extLst>
                </p14:cNvPr>
                <p14:cNvContentPartPr/>
                <p14:nvPr/>
              </p14:nvContentPartPr>
              <p14:xfrm>
                <a:off x="7647795" y="2906776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30A7FF-2CB5-4F98-8EA4-A46AA8D806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30155" y="2888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3301AB-848C-40ED-B0F3-E6D1931CD4C4}"/>
                    </a:ext>
                  </a:extLst>
                </p14:cNvPr>
                <p14:cNvContentPartPr/>
                <p14:nvPr/>
              </p14:nvContentPartPr>
              <p14:xfrm>
                <a:off x="7591275" y="2787976"/>
                <a:ext cx="83520" cy="8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3301AB-848C-40ED-B0F3-E6D1931CD4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275" y="2770336"/>
                  <a:ext cx="11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C701D03-9E53-48A8-BBEA-71499FE99B95}"/>
                    </a:ext>
                  </a:extLst>
                </p14:cNvPr>
                <p14:cNvContentPartPr/>
                <p14:nvPr/>
              </p14:nvContentPartPr>
              <p14:xfrm>
                <a:off x="7766235" y="2788696"/>
                <a:ext cx="129240" cy="122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C701D03-9E53-48A8-BBEA-71499FE99B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8595" y="2771056"/>
                  <a:ext cx="164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62D0C9-A737-4175-85E5-A0B0B5E48991}"/>
                    </a:ext>
                  </a:extLst>
                </p14:cNvPr>
                <p14:cNvContentPartPr/>
                <p14:nvPr/>
              </p14:nvContentPartPr>
              <p14:xfrm>
                <a:off x="7451955" y="2796616"/>
                <a:ext cx="141120" cy="97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62D0C9-A737-4175-85E5-A0B0B5E489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33955" y="2778616"/>
                  <a:ext cx="176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8739CE-FDAD-4F6E-AFE5-FEE944CB8AF8}"/>
                    </a:ext>
                  </a:extLst>
                </p14:cNvPr>
                <p14:cNvContentPartPr/>
                <p14:nvPr/>
              </p14:nvContentPartPr>
              <p14:xfrm>
                <a:off x="7944795" y="2831896"/>
                <a:ext cx="177840" cy="117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8739CE-FDAD-4F6E-AFE5-FEE944CB8A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6795" y="2814256"/>
                  <a:ext cx="213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7AAEE63-BD1D-4273-BD21-EB101D37C620}"/>
                    </a:ext>
                  </a:extLst>
                </p14:cNvPr>
                <p14:cNvContentPartPr/>
                <p14:nvPr/>
              </p14:nvContentPartPr>
              <p14:xfrm>
                <a:off x="8136675" y="2860336"/>
                <a:ext cx="171720" cy="308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AAEE63-BD1D-4273-BD21-EB101D37C6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19035" y="2842336"/>
                  <a:ext cx="207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EBE391-13B3-432D-8DAB-CC125B4A2F1D}"/>
                    </a:ext>
                  </a:extLst>
                </p14:cNvPr>
                <p14:cNvContentPartPr/>
                <p14:nvPr/>
              </p14:nvContentPartPr>
              <p14:xfrm>
                <a:off x="8349075" y="2840896"/>
                <a:ext cx="5760" cy="29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EBE391-13B3-432D-8DAB-CC125B4A2F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31435" y="2822896"/>
                  <a:ext cx="4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65E7FC3-00FF-4728-A963-00A5374305A9}"/>
                    </a:ext>
                  </a:extLst>
                </p14:cNvPr>
                <p14:cNvContentPartPr/>
                <p14:nvPr/>
              </p14:nvContentPartPr>
              <p14:xfrm>
                <a:off x="8379675" y="2921536"/>
                <a:ext cx="134640" cy="9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65E7FC3-00FF-4728-A963-00A5374305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62035" y="2903536"/>
                  <a:ext cx="170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CBA74F-ACE1-4633-9421-79E593F32B06}"/>
                    </a:ext>
                  </a:extLst>
                </p14:cNvPr>
                <p14:cNvContentPartPr/>
                <p14:nvPr/>
              </p14:nvContentPartPr>
              <p14:xfrm>
                <a:off x="8629875" y="2865376"/>
                <a:ext cx="87480" cy="12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CBA74F-ACE1-4633-9421-79E593F32B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12235" y="2847736"/>
                  <a:ext cx="123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9BF58BD-357F-4F50-9D8F-953A2F7E4404}"/>
                    </a:ext>
                  </a:extLst>
                </p14:cNvPr>
                <p14:cNvContentPartPr/>
                <p14:nvPr/>
              </p14:nvContentPartPr>
              <p14:xfrm>
                <a:off x="7575795" y="2153296"/>
                <a:ext cx="1242000" cy="681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9BF58BD-357F-4F50-9D8F-953A2F7E44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58155" y="2135296"/>
                  <a:ext cx="1277640" cy="71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E21865-A355-4825-940D-2DB1BDF16980}"/>
              </a:ext>
            </a:extLst>
          </p:cNvPr>
          <p:cNvGrpSpPr/>
          <p:nvPr/>
        </p:nvGrpSpPr>
        <p:grpSpPr>
          <a:xfrm>
            <a:off x="4508235" y="1202536"/>
            <a:ext cx="1870200" cy="568080"/>
            <a:chOff x="4508235" y="1202536"/>
            <a:chExt cx="187020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4310A0-9A72-443B-96BB-C3B2F29D1B62}"/>
                    </a:ext>
                  </a:extLst>
                </p14:cNvPr>
                <p14:cNvContentPartPr/>
                <p14:nvPr/>
              </p14:nvContentPartPr>
              <p14:xfrm>
                <a:off x="4508235" y="1367416"/>
                <a:ext cx="92160" cy="12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4310A0-9A72-443B-96BB-C3B2F29D1B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0235" y="1349416"/>
                  <a:ext cx="12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D3F460-4D3D-49D5-88E2-ECC7A4F6B6C8}"/>
                    </a:ext>
                  </a:extLst>
                </p14:cNvPr>
                <p14:cNvContentPartPr/>
                <p14:nvPr/>
              </p14:nvContentPartPr>
              <p14:xfrm>
                <a:off x="4650435" y="1376056"/>
                <a:ext cx="150120" cy="124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D3F460-4D3D-49D5-88E2-ECC7A4F6B6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32795" y="1358416"/>
                  <a:ext cx="185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FD2AD0-9761-416A-B365-51E10BD7B60C}"/>
                    </a:ext>
                  </a:extLst>
                </p14:cNvPr>
                <p14:cNvContentPartPr/>
                <p14:nvPr/>
              </p14:nvContentPartPr>
              <p14:xfrm>
                <a:off x="4836195" y="1202536"/>
                <a:ext cx="94320" cy="279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FD2AD0-9761-416A-B365-51E10BD7B6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18195" y="1184536"/>
                  <a:ext cx="129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0B71A1-1A6B-45B1-9034-EF542450A91F}"/>
                    </a:ext>
                  </a:extLst>
                </p14:cNvPr>
                <p14:cNvContentPartPr/>
                <p14:nvPr/>
              </p14:nvContentPartPr>
              <p14:xfrm>
                <a:off x="4982715" y="1358776"/>
                <a:ext cx="232200" cy="13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0B71A1-1A6B-45B1-9034-EF542450A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64715" y="1341136"/>
                  <a:ext cx="267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73A8A3-C708-4303-91E8-F37CEB701B33}"/>
                    </a:ext>
                  </a:extLst>
                </p14:cNvPr>
                <p14:cNvContentPartPr/>
                <p14:nvPr/>
              </p14:nvContentPartPr>
              <p14:xfrm>
                <a:off x="5277915" y="1223056"/>
                <a:ext cx="233640" cy="379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73A8A3-C708-4303-91E8-F37CEB701B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9915" y="1205416"/>
                  <a:ext cx="269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09BBD2-A0A4-4B56-9755-822E8C13ECE2}"/>
                    </a:ext>
                  </a:extLst>
                </p14:cNvPr>
                <p14:cNvContentPartPr/>
                <p14:nvPr/>
              </p14:nvContentPartPr>
              <p14:xfrm>
                <a:off x="5522355" y="1309456"/>
                <a:ext cx="17280" cy="17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09BBD2-A0A4-4B56-9755-822E8C13EC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04715" y="1291456"/>
                  <a:ext cx="5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F995D4-7A6B-4D58-84CB-7FD72CD3D999}"/>
                    </a:ext>
                  </a:extLst>
                </p14:cNvPr>
                <p14:cNvContentPartPr/>
                <p14:nvPr/>
              </p14:nvContentPartPr>
              <p14:xfrm>
                <a:off x="5562315" y="1230256"/>
                <a:ext cx="258840" cy="276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F995D4-7A6B-4D58-84CB-7FD72CD3D9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44315" y="1212256"/>
                  <a:ext cx="2944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982C2B-29B1-48A8-9DD4-5E037CCB8E56}"/>
                    </a:ext>
                  </a:extLst>
                </p14:cNvPr>
                <p14:cNvContentPartPr/>
                <p14:nvPr/>
              </p14:nvContentPartPr>
              <p14:xfrm>
                <a:off x="5709915" y="1322776"/>
                <a:ext cx="192240" cy="200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982C2B-29B1-48A8-9DD4-5E037CCB8E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1915" y="1305136"/>
                  <a:ext cx="227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198C02-A6C1-4E07-A4AE-BFE45790F83C}"/>
                    </a:ext>
                  </a:extLst>
                </p14:cNvPr>
                <p14:cNvContentPartPr/>
                <p14:nvPr/>
              </p14:nvContentPartPr>
              <p14:xfrm>
                <a:off x="5930595" y="1269136"/>
                <a:ext cx="304920" cy="401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198C02-A6C1-4E07-A4AE-BFE45790F8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2595" y="1251496"/>
                  <a:ext cx="340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B45FB3-8996-4303-B757-D57F5779AA95}"/>
                    </a:ext>
                  </a:extLst>
                </p14:cNvPr>
                <p14:cNvContentPartPr/>
                <p14:nvPr/>
              </p14:nvContentPartPr>
              <p14:xfrm>
                <a:off x="6195195" y="1488376"/>
                <a:ext cx="183240" cy="20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B45FB3-8996-4303-B757-D57F5779AA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77195" y="1470736"/>
                  <a:ext cx="218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7CFEC3-5076-4CBA-AD49-C28E22392B0E}"/>
                    </a:ext>
                  </a:extLst>
                </p14:cNvPr>
                <p14:cNvContentPartPr/>
                <p14:nvPr/>
              </p14:nvContentPartPr>
              <p14:xfrm>
                <a:off x="4652595" y="1680616"/>
                <a:ext cx="1351440" cy="90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7CFEC3-5076-4CBA-AD49-C28E22392B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34595" y="1662976"/>
                  <a:ext cx="13870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6FCF5D-D8D7-40B9-A45E-2F4CA9CD396A}"/>
              </a:ext>
            </a:extLst>
          </p:cNvPr>
          <p:cNvGrpSpPr/>
          <p:nvPr/>
        </p:nvGrpSpPr>
        <p:grpSpPr>
          <a:xfrm>
            <a:off x="848115" y="2863216"/>
            <a:ext cx="370800" cy="235440"/>
            <a:chOff x="848115" y="2863216"/>
            <a:chExt cx="37080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EBFC61D-69C6-4B55-A1A0-B1E90B3D4121}"/>
                    </a:ext>
                  </a:extLst>
                </p14:cNvPr>
                <p14:cNvContentPartPr/>
                <p14:nvPr/>
              </p14:nvContentPartPr>
              <p14:xfrm>
                <a:off x="848115" y="2993536"/>
                <a:ext cx="22860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EBFC61D-69C6-4B55-A1A0-B1E90B3D412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115" y="2975536"/>
                  <a:ext cx="26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29B5F9-45E8-4BAE-A876-3FFC88521659}"/>
                    </a:ext>
                  </a:extLst>
                </p14:cNvPr>
                <p14:cNvContentPartPr/>
                <p14:nvPr/>
              </p14:nvContentPartPr>
              <p14:xfrm>
                <a:off x="907515" y="3033496"/>
                <a:ext cx="162360" cy="21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29B5F9-45E8-4BAE-A876-3FFC885216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9515" y="3015496"/>
                  <a:ext cx="19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5D8220-641E-4FB3-841F-624B27B01BDE}"/>
                    </a:ext>
                  </a:extLst>
                </p14:cNvPr>
                <p14:cNvContentPartPr/>
                <p14:nvPr/>
              </p14:nvContentPartPr>
              <p14:xfrm>
                <a:off x="1125675" y="2863216"/>
                <a:ext cx="93240" cy="235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5D8220-641E-4FB3-841F-624B27B01B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7675" y="2845216"/>
                  <a:ext cx="12888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B42792-424F-4188-808F-2E715189CF8D}"/>
              </a:ext>
            </a:extLst>
          </p:cNvPr>
          <p:cNvGrpSpPr/>
          <p:nvPr/>
        </p:nvGrpSpPr>
        <p:grpSpPr>
          <a:xfrm>
            <a:off x="1633275" y="2767456"/>
            <a:ext cx="1620000" cy="336240"/>
            <a:chOff x="1633275" y="2767456"/>
            <a:chExt cx="162000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2591BA-BFAF-4747-BA59-4DC90720F495}"/>
                    </a:ext>
                  </a:extLst>
                </p14:cNvPr>
                <p14:cNvContentPartPr/>
                <p14:nvPr/>
              </p14:nvContentPartPr>
              <p14:xfrm>
                <a:off x="1633275" y="2926936"/>
                <a:ext cx="110160" cy="126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2591BA-BFAF-4747-BA59-4DC90720F4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15275" y="2908936"/>
                  <a:ext cx="145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E102B93-CAD5-4078-9F35-5385A6B4BC0F}"/>
                    </a:ext>
                  </a:extLst>
                </p14:cNvPr>
                <p14:cNvContentPartPr/>
                <p14:nvPr/>
              </p14:nvContentPartPr>
              <p14:xfrm>
                <a:off x="1784475" y="2927296"/>
                <a:ext cx="110520" cy="111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E102B93-CAD5-4078-9F35-5385A6B4BC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6475" y="2909656"/>
                  <a:ext cx="146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FE095C-F6D5-4E2C-A034-36DEE31BB9DA}"/>
                    </a:ext>
                  </a:extLst>
                </p14:cNvPr>
                <p14:cNvContentPartPr/>
                <p14:nvPr/>
              </p14:nvContentPartPr>
              <p14:xfrm>
                <a:off x="2000115" y="2932696"/>
                <a:ext cx="111960" cy="100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FE095C-F6D5-4E2C-A034-36DEE31BB9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82115" y="2914696"/>
                  <a:ext cx="147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964DD6-5095-4A25-BA96-C9FAB85AE7AF}"/>
                    </a:ext>
                  </a:extLst>
                </p14:cNvPr>
                <p14:cNvContentPartPr/>
                <p14:nvPr/>
              </p14:nvContentPartPr>
              <p14:xfrm>
                <a:off x="2181195" y="2993536"/>
                <a:ext cx="119160" cy="18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964DD6-5095-4A25-BA96-C9FAB85AE7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3555" y="2975536"/>
                  <a:ext cx="154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3695BF6-C6D3-416C-8EA1-7B2AC63DFB09}"/>
                    </a:ext>
                  </a:extLst>
                </p14:cNvPr>
                <p14:cNvContentPartPr/>
                <p14:nvPr/>
              </p14:nvContentPartPr>
              <p14:xfrm>
                <a:off x="2384235" y="2767456"/>
                <a:ext cx="190440" cy="330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3695BF6-C6D3-416C-8EA1-7B2AC63DFB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66595" y="2749816"/>
                  <a:ext cx="226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1123A4-A832-4BD2-B2B4-32D61FFB88C5}"/>
                    </a:ext>
                  </a:extLst>
                </p14:cNvPr>
                <p14:cNvContentPartPr/>
                <p14:nvPr/>
              </p14:nvContentPartPr>
              <p14:xfrm>
                <a:off x="2616075" y="2822896"/>
                <a:ext cx="15480" cy="18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1123A4-A832-4BD2-B2B4-32D61FFB88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98075" y="2805256"/>
                  <a:ext cx="51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B694EC-3202-4B23-947D-F1B0138A33CA}"/>
                    </a:ext>
                  </a:extLst>
                </p14:cNvPr>
                <p14:cNvContentPartPr/>
                <p14:nvPr/>
              </p14:nvContentPartPr>
              <p14:xfrm>
                <a:off x="2719035" y="2933056"/>
                <a:ext cx="90720" cy="125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B694EC-3202-4B23-947D-F1B0138A33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01395" y="2915416"/>
                  <a:ext cx="12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7A8C9E-8D31-454E-98CC-3F7432169FEB}"/>
                    </a:ext>
                  </a:extLst>
                </p14:cNvPr>
                <p14:cNvContentPartPr/>
                <p14:nvPr/>
              </p14:nvContentPartPr>
              <p14:xfrm>
                <a:off x="2870955" y="2955736"/>
                <a:ext cx="382320" cy="147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7A8C9E-8D31-454E-98CC-3F7432169F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52955" y="2937736"/>
                  <a:ext cx="4179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AB259A-4127-41DF-9B36-BB75C4248F72}"/>
              </a:ext>
            </a:extLst>
          </p:cNvPr>
          <p:cNvGrpSpPr/>
          <p:nvPr/>
        </p:nvGrpSpPr>
        <p:grpSpPr>
          <a:xfrm>
            <a:off x="3509955" y="2898496"/>
            <a:ext cx="916200" cy="337320"/>
            <a:chOff x="3509955" y="2898496"/>
            <a:chExt cx="9162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C6DF27-2FED-4D02-B7C9-FB47EDDE1A7E}"/>
                    </a:ext>
                  </a:extLst>
                </p14:cNvPr>
                <p14:cNvContentPartPr/>
                <p14:nvPr/>
              </p14:nvContentPartPr>
              <p14:xfrm>
                <a:off x="3509955" y="2964376"/>
                <a:ext cx="376920" cy="135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C6DF27-2FED-4D02-B7C9-FB47EDDE1A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91955" y="2946736"/>
                  <a:ext cx="41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ACCDDB-7C2B-49EB-A2DF-CE0C7E645A6B}"/>
                    </a:ext>
                  </a:extLst>
                </p14:cNvPr>
                <p14:cNvContentPartPr/>
                <p14:nvPr/>
              </p14:nvContentPartPr>
              <p14:xfrm>
                <a:off x="3953835" y="2898496"/>
                <a:ext cx="68400" cy="231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ACCDDB-7C2B-49EB-A2DF-CE0C7E645A6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6195" y="2880856"/>
                  <a:ext cx="104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BB71EA-6619-43D6-945D-A67E1828F0EB}"/>
                    </a:ext>
                  </a:extLst>
                </p14:cNvPr>
                <p14:cNvContentPartPr/>
                <p14:nvPr/>
              </p14:nvContentPartPr>
              <p14:xfrm>
                <a:off x="4074075" y="3028816"/>
                <a:ext cx="109800" cy="10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BB71EA-6619-43D6-945D-A67E1828F0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56435" y="3010816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24E8E3-7013-47B9-8A0D-80AD20F2519D}"/>
                    </a:ext>
                  </a:extLst>
                </p14:cNvPr>
                <p14:cNvContentPartPr/>
                <p14:nvPr/>
              </p14:nvContentPartPr>
              <p14:xfrm>
                <a:off x="4260915" y="3090016"/>
                <a:ext cx="48240" cy="85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24E8E3-7013-47B9-8A0D-80AD20F251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43275" y="3072016"/>
                  <a:ext cx="83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398130-6D94-4280-8FDA-A88930178B15}"/>
                    </a:ext>
                  </a:extLst>
                </p14:cNvPr>
                <p14:cNvContentPartPr/>
                <p14:nvPr/>
              </p14:nvContentPartPr>
              <p14:xfrm>
                <a:off x="4276035" y="2903176"/>
                <a:ext cx="150120" cy="332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398130-6D94-4280-8FDA-A88930178B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58035" y="2885536"/>
                  <a:ext cx="185760" cy="36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35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D04EED-8CE3-4374-88FF-4E143994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(A little bit) Math behind SVM</a:t>
            </a:r>
          </a:p>
        </p:txBody>
      </p:sp>
    </p:spTree>
    <p:extLst>
      <p:ext uri="{BB962C8B-B14F-4D97-AF65-F5344CB8AC3E}">
        <p14:creationId xmlns:p14="http://schemas.microsoft.com/office/powerpoint/2010/main" val="102677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8F36-4468-4F25-BFF1-CD9065BC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FEF5A-2780-4FA5-8FCF-A700DA3FA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trike="sngStrike"/>
                  <a:t> </a:t>
                </a:r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𝐱𝐰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𝐱𝐰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𝐱𝐰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/>
                  <a:t> </a:t>
                </a:r>
                <a:r>
                  <a:rPr lang="en-US"/>
                  <a:t>is the </a:t>
                </a:r>
                <a:r>
                  <a:rPr lang="en-US" b="1"/>
                  <a:t>decision function</a:t>
                </a:r>
                <a:r>
                  <a:rPr lang="en-US"/>
                  <a:t>.</a:t>
                </a:r>
              </a:p>
              <a:p>
                <a:r>
                  <a:rPr lang="en-US"/>
                  <a:t>&gt;&gt; Code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FEF5A-2780-4FA5-8FCF-A700DA3FA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F2C7-9F8A-41C2-A07F-D6A81C22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E39BF6A-C897-49DD-96C4-F70457824208}"/>
                  </a:ext>
                </a:extLst>
              </p14:cNvPr>
              <p14:cNvContentPartPr/>
              <p14:nvPr/>
            </p14:nvContentPartPr>
            <p14:xfrm>
              <a:off x="8237926" y="2025877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E39BF6A-C897-49DD-96C4-F704578242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9926" y="20078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C6EB30-5860-4D5B-9FEE-6C80F0D5B4D4}"/>
                  </a:ext>
                </a:extLst>
              </p14:cNvPr>
              <p14:cNvContentPartPr/>
              <p14:nvPr/>
            </p14:nvContentPartPr>
            <p14:xfrm>
              <a:off x="4673475" y="2543176"/>
              <a:ext cx="164160" cy="41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C6EB30-5860-4D5B-9FEE-6C80F0D5B4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5835" y="2525536"/>
                <a:ext cx="19980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427460B-9CB4-47FF-B7A8-DBCAD64102FE}"/>
              </a:ext>
            </a:extLst>
          </p:cNvPr>
          <p:cNvGrpSpPr/>
          <p:nvPr/>
        </p:nvGrpSpPr>
        <p:grpSpPr>
          <a:xfrm>
            <a:off x="4798755" y="1124416"/>
            <a:ext cx="2395800" cy="1545480"/>
            <a:chOff x="4798755" y="1124416"/>
            <a:chExt cx="2395800" cy="15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A5DA68-B41B-464A-86F7-57DC854028C5}"/>
                    </a:ext>
                  </a:extLst>
                </p14:cNvPr>
                <p14:cNvContentPartPr/>
                <p14:nvPr/>
              </p14:nvContentPartPr>
              <p14:xfrm>
                <a:off x="4798755" y="2006776"/>
                <a:ext cx="1343520" cy="26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A5DA68-B41B-464A-86F7-57DC854028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1115" y="1989136"/>
                  <a:ext cx="1379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917016-C5FC-45AF-8795-66D5C2B34C98}"/>
                    </a:ext>
                  </a:extLst>
                </p14:cNvPr>
                <p14:cNvContentPartPr/>
                <p14:nvPr/>
              </p14:nvContentPartPr>
              <p14:xfrm>
                <a:off x="6095835" y="1922176"/>
                <a:ext cx="78480" cy="177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917016-C5FC-45AF-8795-66D5C2B34C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8195" y="1904176"/>
                  <a:ext cx="114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2F7DA2-2AE3-4471-A9B3-CD98BE7CD788}"/>
                    </a:ext>
                  </a:extLst>
                </p14:cNvPr>
                <p14:cNvContentPartPr/>
                <p14:nvPr/>
              </p14:nvContentPartPr>
              <p14:xfrm>
                <a:off x="6789195" y="1124416"/>
                <a:ext cx="132480" cy="20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2F7DA2-2AE3-4471-A9B3-CD98BE7CD7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71195" y="1106776"/>
                  <a:ext cx="168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81B90A-3EC4-4C12-85E0-9D46F97DBF33}"/>
                    </a:ext>
                  </a:extLst>
                </p14:cNvPr>
                <p14:cNvContentPartPr/>
                <p14:nvPr/>
              </p14:nvContentPartPr>
              <p14:xfrm>
                <a:off x="6775155" y="1220176"/>
                <a:ext cx="141120" cy="2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81B90A-3EC4-4C12-85E0-9D46F97DBF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57515" y="1202536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F5FF96-D426-4636-92DE-0DC4C56CA999}"/>
                    </a:ext>
                  </a:extLst>
                </p14:cNvPr>
                <p14:cNvContentPartPr/>
                <p14:nvPr/>
              </p14:nvContentPartPr>
              <p14:xfrm>
                <a:off x="6971355" y="1338256"/>
                <a:ext cx="105120" cy="56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F5FF96-D426-4636-92DE-0DC4C56CA9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53355" y="1320256"/>
                  <a:ext cx="140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735B45-C215-4286-A8FD-F918B41A8BDC}"/>
                    </a:ext>
                  </a:extLst>
                </p14:cNvPr>
                <p14:cNvContentPartPr/>
                <p14:nvPr/>
              </p14:nvContentPartPr>
              <p14:xfrm>
                <a:off x="6725115" y="1552456"/>
                <a:ext cx="122040" cy="19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735B45-C215-4286-A8FD-F918B41A8B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07115" y="1534456"/>
                  <a:ext cx="157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E88E0F-97E9-4598-BC9B-1CBB802F0514}"/>
                    </a:ext>
                  </a:extLst>
                </p14:cNvPr>
                <p14:cNvContentPartPr/>
                <p14:nvPr/>
              </p14:nvContentPartPr>
              <p14:xfrm>
                <a:off x="6702075" y="1702936"/>
                <a:ext cx="110520" cy="9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E88E0F-97E9-4598-BC9B-1CBB802F0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84435" y="1685296"/>
                  <a:ext cx="146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676055-7DFF-4A01-B4F5-6D3F132B2151}"/>
                    </a:ext>
                  </a:extLst>
                </p14:cNvPr>
                <p14:cNvContentPartPr/>
                <p14:nvPr/>
              </p14:nvContentPartPr>
              <p14:xfrm>
                <a:off x="6857235" y="1720216"/>
                <a:ext cx="103680" cy="133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676055-7DFF-4A01-B4F5-6D3F132B21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9235" y="1702576"/>
                  <a:ext cx="139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38B167-6373-4B23-8970-2AF416851EDB}"/>
                    </a:ext>
                  </a:extLst>
                </p14:cNvPr>
                <p14:cNvContentPartPr/>
                <p14:nvPr/>
              </p14:nvContentPartPr>
              <p14:xfrm>
                <a:off x="6785595" y="1920736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38B167-6373-4B23-8970-2AF416851E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67595" y="19030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AF7A3F-18F8-4451-924F-819143BFD00A}"/>
                    </a:ext>
                  </a:extLst>
                </p14:cNvPr>
                <p14:cNvContentPartPr/>
                <p14:nvPr/>
              </p14:nvContentPartPr>
              <p14:xfrm>
                <a:off x="6752835" y="2017216"/>
                <a:ext cx="31680" cy="15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AF7A3F-18F8-4451-924F-819143BFD0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34835" y="1999576"/>
                  <a:ext cx="67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F20C0A-0C96-418A-BCFC-37C3DAB5F833}"/>
                    </a:ext>
                  </a:extLst>
                </p14:cNvPr>
                <p14:cNvContentPartPr/>
                <p14:nvPr/>
              </p14:nvContentPartPr>
              <p14:xfrm>
                <a:off x="6636555" y="2302696"/>
                <a:ext cx="122040" cy="18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F20C0A-0C96-418A-BCFC-37C3DAB5F8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18915" y="2285056"/>
                  <a:ext cx="157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77974C-10F7-4B9E-8CCC-A929432C7798}"/>
                    </a:ext>
                  </a:extLst>
                </p14:cNvPr>
                <p14:cNvContentPartPr/>
                <p14:nvPr/>
              </p14:nvContentPartPr>
              <p14:xfrm>
                <a:off x="6810075" y="2436256"/>
                <a:ext cx="84600" cy="15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77974C-10F7-4B9E-8CCC-A929432C77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92075" y="2418256"/>
                  <a:ext cx="120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F04343-9A23-4000-9152-C96D22036558}"/>
                    </a:ext>
                  </a:extLst>
                </p14:cNvPr>
                <p14:cNvContentPartPr/>
                <p14:nvPr/>
              </p14:nvContentPartPr>
              <p14:xfrm>
                <a:off x="6619995" y="1471096"/>
                <a:ext cx="43560" cy="18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F04343-9A23-4000-9152-C96D220365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2355" y="1453456"/>
                  <a:ext cx="79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F7491A-8605-45B5-A234-17C5D5471AC8}"/>
                    </a:ext>
                  </a:extLst>
                </p14:cNvPr>
                <p14:cNvContentPartPr/>
                <p14:nvPr/>
              </p14:nvContentPartPr>
              <p14:xfrm>
                <a:off x="6493275" y="1471096"/>
                <a:ext cx="127080" cy="104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F7491A-8605-45B5-A234-17C5D5471A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75275" y="1453456"/>
                  <a:ext cx="16272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D0DCC3-273C-4752-BB06-F938B027DF06}"/>
                    </a:ext>
                  </a:extLst>
                </p14:cNvPr>
                <p14:cNvContentPartPr/>
                <p14:nvPr/>
              </p14:nvContentPartPr>
              <p14:xfrm>
                <a:off x="7032195" y="1578736"/>
                <a:ext cx="162360" cy="109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D0DCC3-273C-4752-BB06-F938B027DF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14195" y="1560736"/>
                  <a:ext cx="198000" cy="11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7006B0-0654-436D-AA1C-E358BEBDFA67}"/>
                    </a:ext>
                  </a:extLst>
                </p14:cNvPr>
                <p14:cNvContentPartPr/>
                <p14:nvPr/>
              </p14:nvContentPartPr>
              <p14:xfrm>
                <a:off x="5341995" y="1241776"/>
                <a:ext cx="1321560" cy="102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7006B0-0654-436D-AA1C-E358BEBDFA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24355" y="1224136"/>
                  <a:ext cx="135720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84D18C-7E6D-4F43-A73E-E27F18964657}"/>
                    </a:ext>
                  </a:extLst>
                </p14:cNvPr>
                <p14:cNvContentPartPr/>
                <p14:nvPr/>
              </p14:nvContentPartPr>
              <p14:xfrm>
                <a:off x="6604515" y="1179136"/>
                <a:ext cx="72360" cy="15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84D18C-7E6D-4F43-A73E-E27F189646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86515" y="1161136"/>
                  <a:ext cx="1080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426BF7-89EE-48AA-BD3C-6D4EF30B9CAF}"/>
              </a:ext>
            </a:extLst>
          </p:cNvPr>
          <p:cNvGrpSpPr/>
          <p:nvPr/>
        </p:nvGrpSpPr>
        <p:grpSpPr>
          <a:xfrm>
            <a:off x="409275" y="1147816"/>
            <a:ext cx="4140360" cy="1179720"/>
            <a:chOff x="409275" y="1147816"/>
            <a:chExt cx="4140360" cy="11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9B2BF3-A6FD-4BF3-976F-50666EE420FB}"/>
                    </a:ext>
                  </a:extLst>
                </p14:cNvPr>
                <p14:cNvContentPartPr/>
                <p14:nvPr/>
              </p14:nvContentPartPr>
              <p14:xfrm>
                <a:off x="2452635" y="1316296"/>
                <a:ext cx="2097000" cy="98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9B2BF3-A6FD-4BF3-976F-50666EE420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34635" y="1298296"/>
                  <a:ext cx="213264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3F8F20-0CE7-46C9-8919-266959315EBF}"/>
                    </a:ext>
                  </a:extLst>
                </p14:cNvPr>
                <p14:cNvContentPartPr/>
                <p14:nvPr/>
              </p14:nvContentPartPr>
              <p14:xfrm>
                <a:off x="2380635" y="1251136"/>
                <a:ext cx="227520" cy="173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3F8F20-0CE7-46C9-8919-266959315E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62995" y="1233136"/>
                  <a:ext cx="263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CF2577-1E9F-4559-AC1F-650CE404459A}"/>
                    </a:ext>
                  </a:extLst>
                </p14:cNvPr>
                <p14:cNvContentPartPr/>
                <p14:nvPr/>
              </p14:nvContentPartPr>
              <p14:xfrm>
                <a:off x="474795" y="1219096"/>
                <a:ext cx="108360" cy="18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CF2577-1E9F-4559-AC1F-650CE404459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7155" y="1201096"/>
                  <a:ext cx="144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4B1E2F-344C-4CCF-B9A2-6169704528B0}"/>
                    </a:ext>
                  </a:extLst>
                </p14:cNvPr>
                <p14:cNvContentPartPr/>
                <p14:nvPr/>
              </p14:nvContentPartPr>
              <p14:xfrm>
                <a:off x="409275" y="1223776"/>
                <a:ext cx="93960" cy="339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4B1E2F-344C-4CCF-B9A2-6169704528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1635" y="1206136"/>
                  <a:ext cx="1296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039E52-F2EA-4AE0-B3E1-0EAE1AF02A94}"/>
                    </a:ext>
                  </a:extLst>
                </p14:cNvPr>
                <p14:cNvContentPartPr/>
                <p14:nvPr/>
              </p14:nvContentPartPr>
              <p14:xfrm>
                <a:off x="607995" y="1354456"/>
                <a:ext cx="115560" cy="87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039E52-F2EA-4AE0-B3E1-0EAE1AF02A9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0355" y="1336456"/>
                  <a:ext cx="151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12EBD0-7217-4106-9033-43D60E16C80B}"/>
                    </a:ext>
                  </a:extLst>
                </p14:cNvPr>
                <p14:cNvContentPartPr/>
                <p14:nvPr/>
              </p14:nvContentPartPr>
              <p14:xfrm>
                <a:off x="582795" y="1367416"/>
                <a:ext cx="115200" cy="107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12EBD0-7217-4106-9033-43D60E16C8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5155" y="1349416"/>
                  <a:ext cx="150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56F359B-D336-41E6-AD94-6F447082C2AC}"/>
                    </a:ext>
                  </a:extLst>
                </p14:cNvPr>
                <p14:cNvContentPartPr/>
                <p14:nvPr/>
              </p14:nvContentPartPr>
              <p14:xfrm>
                <a:off x="742275" y="1409536"/>
                <a:ext cx="67680" cy="96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56F359B-D336-41E6-AD94-6F447082C2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4275" y="1391896"/>
                  <a:ext cx="10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5226F8-B342-4F4B-81A1-2F2932598404}"/>
                    </a:ext>
                  </a:extLst>
                </p14:cNvPr>
                <p14:cNvContentPartPr/>
                <p14:nvPr/>
              </p14:nvContentPartPr>
              <p14:xfrm>
                <a:off x="1010115" y="1332136"/>
                <a:ext cx="102240" cy="50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5226F8-B342-4F4B-81A1-2F29325984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2115" y="1314496"/>
                  <a:ext cx="137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E61C21-9A56-4EC6-9986-743F0A23C1A7}"/>
                    </a:ext>
                  </a:extLst>
                </p14:cNvPr>
                <p14:cNvContentPartPr/>
                <p14:nvPr/>
              </p14:nvContentPartPr>
              <p14:xfrm>
                <a:off x="1014795" y="1328536"/>
                <a:ext cx="104760" cy="9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E61C21-9A56-4EC6-9986-743F0A23C1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6795" y="1310536"/>
                  <a:ext cx="14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A5C126-CD6C-4DAC-8EF2-985DC14F9269}"/>
                    </a:ext>
                  </a:extLst>
                </p14:cNvPr>
                <p14:cNvContentPartPr/>
                <p14:nvPr/>
              </p14:nvContentPartPr>
              <p14:xfrm>
                <a:off x="1177515" y="1362736"/>
                <a:ext cx="37800" cy="124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A5C126-CD6C-4DAC-8EF2-985DC14F9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9515" y="1345096"/>
                  <a:ext cx="73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646494-6D22-4271-97B0-F326358E5A6C}"/>
                    </a:ext>
                  </a:extLst>
                </p14:cNvPr>
                <p14:cNvContentPartPr/>
                <p14:nvPr/>
              </p14:nvContentPartPr>
              <p14:xfrm>
                <a:off x="1366875" y="1361656"/>
                <a:ext cx="135720" cy="13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646494-6D22-4271-97B0-F326358E5A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48875" y="1344016"/>
                  <a:ext cx="171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DF9FD7-E644-4612-9BD9-33D9624227FB}"/>
                    </a:ext>
                  </a:extLst>
                </p14:cNvPr>
                <p14:cNvContentPartPr/>
                <p14:nvPr/>
              </p14:nvContentPartPr>
              <p14:xfrm>
                <a:off x="1649835" y="1361656"/>
                <a:ext cx="41400" cy="2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DF9FD7-E644-4612-9BD9-33D9624227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31835" y="1344016"/>
                  <a:ext cx="77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92CD0A-4111-4BDF-9E55-3C23905ABFFE}"/>
                    </a:ext>
                  </a:extLst>
                </p14:cNvPr>
                <p14:cNvContentPartPr/>
                <p14:nvPr/>
              </p14:nvContentPartPr>
              <p14:xfrm>
                <a:off x="1898955" y="1253296"/>
                <a:ext cx="151920" cy="7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92CD0A-4111-4BDF-9E55-3C23905ABFF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81315" y="1235656"/>
                  <a:ext cx="187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B3745D-6E56-45BC-9961-2D6BCD75FA18}"/>
                    </a:ext>
                  </a:extLst>
                </p14:cNvPr>
                <p14:cNvContentPartPr/>
                <p14:nvPr/>
              </p14:nvContentPartPr>
              <p14:xfrm>
                <a:off x="1894995" y="1252936"/>
                <a:ext cx="124560" cy="95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B3745D-6E56-45BC-9961-2D6BCD75FA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77355" y="1234936"/>
                  <a:ext cx="160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11F674-3BC3-432D-97EF-64486859C630}"/>
                    </a:ext>
                  </a:extLst>
                </p14:cNvPr>
                <p14:cNvContentPartPr/>
                <p14:nvPr/>
              </p14:nvContentPartPr>
              <p14:xfrm>
                <a:off x="2093715" y="1340776"/>
                <a:ext cx="81720" cy="114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11F674-3BC3-432D-97EF-64486859C63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6075" y="1322776"/>
                  <a:ext cx="117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7A1393-950D-4B7B-A3C2-6DDAF3087968}"/>
                    </a:ext>
                  </a:extLst>
                </p14:cNvPr>
                <p14:cNvContentPartPr/>
                <p14:nvPr/>
              </p14:nvContentPartPr>
              <p14:xfrm>
                <a:off x="2190555" y="1147816"/>
                <a:ext cx="110160" cy="466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7A1393-950D-4B7B-A3C2-6DDAF308796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72555" y="1129816"/>
                  <a:ext cx="1458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D7C921-8F42-41FD-B8C3-99AF4E6FB642}"/>
                    </a:ext>
                  </a:extLst>
                </p14:cNvPr>
                <p14:cNvContentPartPr/>
                <p14:nvPr/>
              </p14:nvContentPartPr>
              <p14:xfrm>
                <a:off x="581355" y="1591696"/>
                <a:ext cx="42840" cy="31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D7C921-8F42-41FD-B8C3-99AF4E6FB64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3715" y="1574056"/>
                  <a:ext cx="78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14A7A7-CC09-4B31-BD25-0E6DD3CAC4F5}"/>
                    </a:ext>
                  </a:extLst>
                </p14:cNvPr>
                <p14:cNvContentPartPr/>
                <p14:nvPr/>
              </p14:nvContentPartPr>
              <p14:xfrm>
                <a:off x="536355" y="1573336"/>
                <a:ext cx="135720" cy="98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14A7A7-CC09-4B31-BD25-0E6DD3CAC4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8715" y="1555696"/>
                  <a:ext cx="17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92C408-ACF1-40B7-8BA8-5BFE652769A5}"/>
                    </a:ext>
                  </a:extLst>
                </p14:cNvPr>
                <p14:cNvContentPartPr/>
                <p14:nvPr/>
              </p14:nvContentPartPr>
              <p14:xfrm>
                <a:off x="568395" y="2042416"/>
                <a:ext cx="91800" cy="111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92C408-ACF1-40B7-8BA8-5BFE652769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0755" y="2024776"/>
                  <a:ext cx="127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1C53FA-CC23-4846-8ACB-EBA21453A790}"/>
                    </a:ext>
                  </a:extLst>
                </p14:cNvPr>
                <p14:cNvContentPartPr/>
                <p14:nvPr/>
              </p14:nvContentPartPr>
              <p14:xfrm>
                <a:off x="554715" y="2071936"/>
                <a:ext cx="93240" cy="9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1C53FA-CC23-4846-8ACB-EBA21453A7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7075" y="2054296"/>
                  <a:ext cx="128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0B8730-A45F-4ADF-B27F-E157EB47ABD5}"/>
                    </a:ext>
                  </a:extLst>
                </p14:cNvPr>
                <p14:cNvContentPartPr/>
                <p14:nvPr/>
              </p14:nvContentPartPr>
              <p14:xfrm>
                <a:off x="699075" y="2157616"/>
                <a:ext cx="51840" cy="73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0B8730-A45F-4ADF-B27F-E157EB47ABD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1435" y="2139976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085820-0793-4756-A9CD-BA9E0173A697}"/>
                    </a:ext>
                  </a:extLst>
                </p14:cNvPr>
                <p14:cNvContentPartPr/>
                <p14:nvPr/>
              </p14:nvContentPartPr>
              <p14:xfrm>
                <a:off x="434475" y="1873936"/>
                <a:ext cx="434880" cy="453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085820-0793-4756-A9CD-BA9E0173A69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6835" y="1856296"/>
                  <a:ext cx="470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D38471-54BE-4ADD-898B-E2B87E063DD9}"/>
                    </a:ext>
                  </a:extLst>
                </p14:cNvPr>
                <p14:cNvContentPartPr/>
                <p14:nvPr/>
              </p14:nvContentPartPr>
              <p14:xfrm>
                <a:off x="469035" y="1842976"/>
                <a:ext cx="391320" cy="460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D38471-54BE-4ADD-898B-E2B87E063D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1035" y="1825336"/>
                  <a:ext cx="4269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CBAB81-A9BD-4EE5-90FD-565C9CA8B8A5}"/>
                    </a:ext>
                  </a:extLst>
                </p14:cNvPr>
                <p14:cNvContentPartPr/>
                <p14:nvPr/>
              </p14:nvContentPartPr>
              <p14:xfrm>
                <a:off x="905355" y="2043856"/>
                <a:ext cx="96120" cy="7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CBAB81-A9BD-4EE5-90FD-565C9CA8B8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7715" y="2025856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97E91B1-E833-4253-94B4-E25603679B72}"/>
                    </a:ext>
                  </a:extLst>
                </p14:cNvPr>
                <p14:cNvContentPartPr/>
                <p14:nvPr/>
              </p14:nvContentPartPr>
              <p14:xfrm>
                <a:off x="941715" y="2105416"/>
                <a:ext cx="119160" cy="15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97E91B1-E833-4253-94B4-E25603679B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3715" y="2087416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D8A37B-8D20-43EE-84F6-13E195BFAED6}"/>
                    </a:ext>
                  </a:extLst>
                </p14:cNvPr>
                <p14:cNvContentPartPr/>
                <p14:nvPr/>
              </p14:nvContentPartPr>
              <p14:xfrm>
                <a:off x="1131075" y="1984816"/>
                <a:ext cx="62640" cy="163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D8A37B-8D20-43EE-84F6-13E195BFAED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13075" y="1967176"/>
                  <a:ext cx="9828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E3DB632-9F46-40FF-BC59-ABDBC8CB3573}"/>
                  </a:ext>
                </a:extLst>
              </p14:cNvPr>
              <p14:cNvContentPartPr/>
              <p14:nvPr/>
            </p14:nvContentPartPr>
            <p14:xfrm>
              <a:off x="7319115" y="2031616"/>
              <a:ext cx="112320" cy="23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E3DB632-9F46-40FF-BC59-ABDBC8CB357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301475" y="2013616"/>
                <a:ext cx="147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01E2C89-2EA6-484F-998E-FDE9809A8378}"/>
                  </a:ext>
                </a:extLst>
              </p14:cNvPr>
              <p14:cNvContentPartPr/>
              <p14:nvPr/>
            </p14:nvContentPartPr>
            <p14:xfrm>
              <a:off x="7364835" y="2123776"/>
              <a:ext cx="84240" cy="6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01E2C89-2EA6-484F-998E-FDE9809A837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47195" y="2105776"/>
                <a:ext cx="11988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00CCD2B5-52E6-4789-8742-3AFEC0EF4484}"/>
              </a:ext>
            </a:extLst>
          </p:cNvPr>
          <p:cNvGrpSpPr/>
          <p:nvPr/>
        </p:nvGrpSpPr>
        <p:grpSpPr>
          <a:xfrm>
            <a:off x="7680195" y="1636696"/>
            <a:ext cx="776160" cy="1072080"/>
            <a:chOff x="7680195" y="1636696"/>
            <a:chExt cx="776160" cy="10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769F30C-66CF-46C1-86FB-9F01DA85BB3B}"/>
                    </a:ext>
                  </a:extLst>
                </p14:cNvPr>
                <p14:cNvContentPartPr/>
                <p14:nvPr/>
              </p14:nvContentPartPr>
              <p14:xfrm>
                <a:off x="7736715" y="1636696"/>
                <a:ext cx="83880" cy="1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769F30C-66CF-46C1-86FB-9F01DA85BB3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19075" y="1618696"/>
                  <a:ext cx="119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1C5566-71D9-4728-9194-44B0D22FD54C}"/>
                    </a:ext>
                  </a:extLst>
                </p14:cNvPr>
                <p14:cNvContentPartPr/>
                <p14:nvPr/>
              </p14:nvContentPartPr>
              <p14:xfrm>
                <a:off x="7680195" y="1699336"/>
                <a:ext cx="118080" cy="979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1C5566-71D9-4728-9194-44B0D22FD54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2195" y="1681696"/>
                  <a:ext cx="15372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87C652-4A62-4B34-B25E-881CDAFB0444}"/>
                    </a:ext>
                  </a:extLst>
                </p14:cNvPr>
                <p14:cNvContentPartPr/>
                <p14:nvPr/>
              </p14:nvContentPartPr>
              <p14:xfrm>
                <a:off x="7886475" y="1702936"/>
                <a:ext cx="131400" cy="117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87C652-4A62-4B34-B25E-881CDAFB044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68475" y="1685296"/>
                  <a:ext cx="16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4E2130-A483-4EEB-8FE3-F317F9E7B0D4}"/>
                    </a:ext>
                  </a:extLst>
                </p14:cNvPr>
                <p14:cNvContentPartPr/>
                <p14:nvPr/>
              </p14:nvContentPartPr>
              <p14:xfrm>
                <a:off x="7956315" y="1689976"/>
                <a:ext cx="171720" cy="12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4E2130-A483-4EEB-8FE3-F317F9E7B0D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38315" y="1672336"/>
                  <a:ext cx="207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9BA903-315F-4EBF-B5A2-D175BFE532C3}"/>
                    </a:ext>
                  </a:extLst>
                </p14:cNvPr>
                <p14:cNvContentPartPr/>
                <p14:nvPr/>
              </p14:nvContentPartPr>
              <p14:xfrm>
                <a:off x="8124795" y="1781416"/>
                <a:ext cx="87480" cy="134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9BA903-315F-4EBF-B5A2-D175BFE532C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07155" y="1763776"/>
                  <a:ext cx="123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249638-425E-4861-8D9E-C2A06B9872F1}"/>
                    </a:ext>
                  </a:extLst>
                </p14:cNvPr>
                <p14:cNvContentPartPr/>
                <p14:nvPr/>
              </p14:nvContentPartPr>
              <p14:xfrm>
                <a:off x="7994475" y="1989856"/>
                <a:ext cx="3600" cy="18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249638-425E-4861-8D9E-C2A06B9872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76475" y="1971856"/>
                  <a:ext cx="39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22846E6-128F-44F9-859B-0E6092490AA2}"/>
                    </a:ext>
                  </a:extLst>
                </p14:cNvPr>
                <p14:cNvContentPartPr/>
                <p14:nvPr/>
              </p14:nvContentPartPr>
              <p14:xfrm>
                <a:off x="7956675" y="2216656"/>
                <a:ext cx="13320" cy="41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22846E6-128F-44F9-859B-0E6092490A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39035" y="2198656"/>
                  <a:ext cx="48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A0F02C-CF61-42B1-B718-66A2BD5AEC09}"/>
                    </a:ext>
                  </a:extLst>
                </p14:cNvPr>
                <p14:cNvContentPartPr/>
                <p14:nvPr/>
              </p14:nvContentPartPr>
              <p14:xfrm>
                <a:off x="7796835" y="2461456"/>
                <a:ext cx="105480" cy="93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A0F02C-CF61-42B1-B718-66A2BD5AEC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79195" y="2443816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4E610D-ECED-450A-99E3-986DFCDA2876}"/>
                    </a:ext>
                  </a:extLst>
                </p14:cNvPr>
                <p14:cNvContentPartPr/>
                <p14:nvPr/>
              </p14:nvContentPartPr>
              <p14:xfrm>
                <a:off x="7857315" y="2440576"/>
                <a:ext cx="152640" cy="136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4E610D-ECED-450A-99E3-986DFCDA287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39315" y="2422576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36721E5-B529-4D6C-9120-D19394028A5F}"/>
                    </a:ext>
                  </a:extLst>
                </p14:cNvPr>
                <p14:cNvContentPartPr/>
                <p14:nvPr/>
              </p14:nvContentPartPr>
              <p14:xfrm>
                <a:off x="8034075" y="2563336"/>
                <a:ext cx="111240" cy="11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36721E5-B529-4D6C-9120-D19394028A5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16075" y="2545696"/>
                  <a:ext cx="146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89B108-2DF8-4598-94D4-04EA42F4832C}"/>
                    </a:ext>
                  </a:extLst>
                </p14:cNvPr>
                <p14:cNvContentPartPr/>
                <p14:nvPr/>
              </p14:nvContentPartPr>
              <p14:xfrm>
                <a:off x="8316315" y="1701136"/>
                <a:ext cx="140040" cy="100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89B108-2DF8-4598-94D4-04EA42F483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98315" y="1683136"/>
                  <a:ext cx="175680" cy="10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CB59F6A-1A32-44E7-9222-5BD95E97B69D}"/>
              </a:ext>
            </a:extLst>
          </p:cNvPr>
          <p:cNvGrpSpPr/>
          <p:nvPr/>
        </p:nvGrpSpPr>
        <p:grpSpPr>
          <a:xfrm>
            <a:off x="4485915" y="2888776"/>
            <a:ext cx="917280" cy="169200"/>
            <a:chOff x="4485915" y="2888776"/>
            <a:chExt cx="917280" cy="16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95FB7C-B081-4512-9F28-DFE74A8FC252}"/>
                    </a:ext>
                  </a:extLst>
                </p14:cNvPr>
                <p14:cNvContentPartPr/>
                <p14:nvPr/>
              </p14:nvContentPartPr>
              <p14:xfrm>
                <a:off x="4519395" y="2888776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95FB7C-B081-4512-9F28-DFE74A8FC2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01395" y="28711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91244E-897E-424F-A61A-AD0F89BABEFC}"/>
                    </a:ext>
                  </a:extLst>
                </p14:cNvPr>
                <p14:cNvContentPartPr/>
                <p14:nvPr/>
              </p14:nvContentPartPr>
              <p14:xfrm>
                <a:off x="4485915" y="2888776"/>
                <a:ext cx="917280" cy="169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91244E-897E-424F-A61A-AD0F89BABE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67915" y="2871136"/>
                  <a:ext cx="9529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A13BD29-7FC3-4540-9AFE-3CB214FC52A7}"/>
              </a:ext>
            </a:extLst>
          </p:cNvPr>
          <p:cNvGrpSpPr/>
          <p:nvPr/>
        </p:nvGrpSpPr>
        <p:grpSpPr>
          <a:xfrm>
            <a:off x="5311395" y="3023776"/>
            <a:ext cx="685800" cy="188640"/>
            <a:chOff x="5311395" y="3023776"/>
            <a:chExt cx="68580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6C8CB5-DE86-4147-B1B9-2A1BCAC9033A}"/>
                    </a:ext>
                  </a:extLst>
                </p14:cNvPr>
                <p14:cNvContentPartPr/>
                <p14:nvPr/>
              </p14:nvContentPartPr>
              <p14:xfrm>
                <a:off x="5311395" y="3026656"/>
                <a:ext cx="633240" cy="107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6C8CB5-DE86-4147-B1B9-2A1BCAC903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3395" y="3008656"/>
                  <a:ext cx="668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2CE313-86C1-48F3-8B81-7D465C3546B9}"/>
                    </a:ext>
                  </a:extLst>
                </p14:cNvPr>
                <p14:cNvContentPartPr/>
                <p14:nvPr/>
              </p14:nvContentPartPr>
              <p14:xfrm>
                <a:off x="5903955" y="3023776"/>
                <a:ext cx="93240" cy="188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42CE313-86C1-48F3-8B81-7D465C3546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85955" y="3006136"/>
                  <a:ext cx="1288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078D15B-7E09-4B1D-BFA0-2C430DE00F9C}"/>
              </a:ext>
            </a:extLst>
          </p:cNvPr>
          <p:cNvGrpSpPr/>
          <p:nvPr/>
        </p:nvGrpSpPr>
        <p:grpSpPr>
          <a:xfrm>
            <a:off x="6241995" y="3066976"/>
            <a:ext cx="626400" cy="230040"/>
            <a:chOff x="6241995" y="3066976"/>
            <a:chExt cx="62640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0EC7A4-7B2F-4A65-9760-267A1C62F1C3}"/>
                    </a:ext>
                  </a:extLst>
                </p14:cNvPr>
                <p14:cNvContentPartPr/>
                <p14:nvPr/>
              </p14:nvContentPartPr>
              <p14:xfrm>
                <a:off x="6241995" y="3066976"/>
                <a:ext cx="135360" cy="144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0EC7A4-7B2F-4A65-9760-267A1C62F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24355" y="3048976"/>
                  <a:ext cx="171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0AF2D9-D238-4FEB-89C3-DB92A32A93A1}"/>
                    </a:ext>
                  </a:extLst>
                </p14:cNvPr>
                <p14:cNvContentPartPr/>
                <p14:nvPr/>
              </p14:nvContentPartPr>
              <p14:xfrm>
                <a:off x="6308955" y="3080656"/>
                <a:ext cx="144360" cy="93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0AF2D9-D238-4FEB-89C3-DB92A32A93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91315" y="3063016"/>
                  <a:ext cx="18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0D8530-A0A8-4FF1-8DEA-4597C4275624}"/>
                    </a:ext>
                  </a:extLst>
                </p14:cNvPr>
                <p14:cNvContentPartPr/>
                <p14:nvPr/>
              </p14:nvContentPartPr>
              <p14:xfrm>
                <a:off x="6472395" y="3180016"/>
                <a:ext cx="86040" cy="117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0D8530-A0A8-4FF1-8DEA-4597C42756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4755" y="3162016"/>
                  <a:ext cx="121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2BFA176-B8F4-4861-A16C-B2817315CA87}"/>
                    </a:ext>
                  </a:extLst>
                </p14:cNvPr>
                <p14:cNvContentPartPr/>
                <p14:nvPr/>
              </p14:nvContentPartPr>
              <p14:xfrm>
                <a:off x="6629715" y="3127456"/>
                <a:ext cx="92520" cy="100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2BFA176-B8F4-4861-A16C-B2817315CA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11715" y="3109816"/>
                  <a:ext cx="128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AC6D9F-D362-4D86-BD62-03181E7CE5A2}"/>
                    </a:ext>
                  </a:extLst>
                </p14:cNvPr>
                <p14:cNvContentPartPr/>
                <p14:nvPr/>
              </p14:nvContentPartPr>
              <p14:xfrm>
                <a:off x="6665715" y="3135376"/>
                <a:ext cx="96840" cy="122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AC6D9F-D362-4D86-BD62-03181E7CE5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48075" y="3117736"/>
                  <a:ext cx="132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F33773-B5C5-44DA-9AA5-42E8B3C58354}"/>
                    </a:ext>
                  </a:extLst>
                </p14:cNvPr>
                <p14:cNvContentPartPr/>
                <p14:nvPr/>
              </p14:nvContentPartPr>
              <p14:xfrm>
                <a:off x="6785595" y="3175696"/>
                <a:ext cx="82800" cy="112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F33773-B5C5-44DA-9AA5-42E8B3C583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7595" y="3157696"/>
                  <a:ext cx="1184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951631B-B4BF-4F60-8577-5B86B133935A}"/>
              </a:ext>
            </a:extLst>
          </p:cNvPr>
          <p:cNvGrpSpPr/>
          <p:nvPr/>
        </p:nvGrpSpPr>
        <p:grpSpPr>
          <a:xfrm>
            <a:off x="7174395" y="3108376"/>
            <a:ext cx="1300680" cy="236880"/>
            <a:chOff x="7174395" y="3108376"/>
            <a:chExt cx="13006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CA95982-33F2-4ACB-BA39-BC0B5F13C902}"/>
                    </a:ext>
                  </a:extLst>
                </p14:cNvPr>
                <p14:cNvContentPartPr/>
                <p14:nvPr/>
              </p14:nvContentPartPr>
              <p14:xfrm>
                <a:off x="7207875" y="3108376"/>
                <a:ext cx="9360" cy="153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CA95982-33F2-4ACB-BA39-BC0B5F13C90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89875" y="3090736"/>
                  <a:ext cx="45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FBB8BC-50B0-427B-8789-D0B45CBAB64D}"/>
                    </a:ext>
                  </a:extLst>
                </p14:cNvPr>
                <p14:cNvContentPartPr/>
                <p14:nvPr/>
              </p14:nvContentPartPr>
              <p14:xfrm>
                <a:off x="7174395" y="3187216"/>
                <a:ext cx="100800" cy="28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FBB8BC-50B0-427B-8789-D0B45CBAB6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56395" y="3169216"/>
                  <a:ext cx="136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FFF5CC-A284-410E-B7CB-0938BAD0D71E}"/>
                    </a:ext>
                  </a:extLst>
                </p14:cNvPr>
                <p14:cNvContentPartPr/>
                <p14:nvPr/>
              </p14:nvContentPartPr>
              <p14:xfrm>
                <a:off x="7401195" y="3171016"/>
                <a:ext cx="91080" cy="57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FFF5CC-A284-410E-B7CB-0938BAD0D7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83555" y="3153376"/>
                  <a:ext cx="126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F149EC-6378-43BA-9425-E6C7BB501C74}"/>
                    </a:ext>
                  </a:extLst>
                </p14:cNvPr>
                <p14:cNvContentPartPr/>
                <p14:nvPr/>
              </p14:nvContentPartPr>
              <p14:xfrm>
                <a:off x="7427835" y="3124576"/>
                <a:ext cx="135360" cy="109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F149EC-6378-43BA-9425-E6C7BB501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10195" y="3106576"/>
                  <a:ext cx="171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AEA2E50-9CB8-40D3-B5BB-AC498E975D91}"/>
                    </a:ext>
                  </a:extLst>
                </p14:cNvPr>
                <p14:cNvContentPartPr/>
                <p14:nvPr/>
              </p14:nvContentPartPr>
              <p14:xfrm>
                <a:off x="7509555" y="3126376"/>
                <a:ext cx="100440" cy="81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EA2E50-9CB8-40D3-B5BB-AC498E975D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1915" y="3108376"/>
                  <a:ext cx="13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7336C6-15DC-4420-90B1-A44571F6DCCB}"/>
                    </a:ext>
                  </a:extLst>
                </p14:cNvPr>
                <p14:cNvContentPartPr/>
                <p14:nvPr/>
              </p14:nvContentPartPr>
              <p14:xfrm>
                <a:off x="7648515" y="3207376"/>
                <a:ext cx="65880" cy="124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7336C6-15DC-4420-90B1-A44571F6DC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30875" y="3189376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660E5A-4866-4970-B986-9790F5E3FAC6}"/>
                    </a:ext>
                  </a:extLst>
                </p14:cNvPr>
                <p14:cNvContentPartPr/>
                <p14:nvPr/>
              </p14:nvContentPartPr>
              <p14:xfrm>
                <a:off x="7829595" y="3165616"/>
                <a:ext cx="97920" cy="98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660E5A-4866-4970-B986-9790F5E3FA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11955" y="3147976"/>
                  <a:ext cx="133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2EEDFB7-A9A0-4E27-9B4D-7F064F3FD001}"/>
                    </a:ext>
                  </a:extLst>
                </p14:cNvPr>
                <p14:cNvContentPartPr/>
                <p14:nvPr/>
              </p14:nvContentPartPr>
              <p14:xfrm>
                <a:off x="7848315" y="3194416"/>
                <a:ext cx="114480" cy="91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2EEDFB7-A9A0-4E27-9B4D-7F064F3FD0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30315" y="3176776"/>
                  <a:ext cx="150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D5C6AA-ED50-4E85-A72A-8B2E0BF8601C}"/>
                    </a:ext>
                  </a:extLst>
                </p14:cNvPr>
                <p14:cNvContentPartPr/>
                <p14:nvPr/>
              </p14:nvContentPartPr>
              <p14:xfrm>
                <a:off x="8027955" y="3215296"/>
                <a:ext cx="201960" cy="129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7D5C6AA-ED50-4E85-A72A-8B2E0BF8601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09955" y="3197656"/>
                  <a:ext cx="23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C89DB2-F44B-40F4-9505-25CD71611CFE}"/>
                    </a:ext>
                  </a:extLst>
                </p14:cNvPr>
                <p14:cNvContentPartPr/>
                <p14:nvPr/>
              </p14:nvContentPartPr>
              <p14:xfrm>
                <a:off x="8309475" y="3275776"/>
                <a:ext cx="165600" cy="9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C89DB2-F44B-40F4-9505-25CD71611C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1475" y="3257776"/>
                  <a:ext cx="201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8E39C81-087A-4155-8A4E-8343C6274854}"/>
              </a:ext>
            </a:extLst>
          </p:cNvPr>
          <p:cNvGrpSpPr/>
          <p:nvPr/>
        </p:nvGrpSpPr>
        <p:grpSpPr>
          <a:xfrm>
            <a:off x="7500915" y="3539656"/>
            <a:ext cx="810000" cy="224280"/>
            <a:chOff x="7500915" y="3539656"/>
            <a:chExt cx="8100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FC5FF1-729F-45E5-AC65-DDF57A45A3A4}"/>
                    </a:ext>
                  </a:extLst>
                </p14:cNvPr>
                <p14:cNvContentPartPr/>
                <p14:nvPr/>
              </p14:nvContentPartPr>
              <p14:xfrm>
                <a:off x="7500915" y="3539656"/>
                <a:ext cx="119160" cy="113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FC5FF1-729F-45E5-AC65-DDF57A45A3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83275" y="3521656"/>
                  <a:ext cx="154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93190BC-E688-41E2-9ECA-5CDD10089522}"/>
                    </a:ext>
                  </a:extLst>
                </p14:cNvPr>
                <p14:cNvContentPartPr/>
                <p14:nvPr/>
              </p14:nvContentPartPr>
              <p14:xfrm>
                <a:off x="7589115" y="3542536"/>
                <a:ext cx="102600" cy="112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93190BC-E688-41E2-9ECA-5CDD100895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71475" y="3524896"/>
                  <a:ext cx="138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4D06EC-63F3-4490-92E6-2C87401B4003}"/>
                    </a:ext>
                  </a:extLst>
                </p14:cNvPr>
                <p14:cNvContentPartPr/>
                <p14:nvPr/>
              </p14:nvContentPartPr>
              <p14:xfrm>
                <a:off x="7720515" y="3610216"/>
                <a:ext cx="86760" cy="116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4D06EC-63F3-4490-92E6-2C87401B400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02515" y="3592576"/>
                  <a:ext cx="122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1943CB-EE06-4B70-BB4E-9CE6838D51F8}"/>
                    </a:ext>
                  </a:extLst>
                </p14:cNvPr>
                <p14:cNvContentPartPr/>
                <p14:nvPr/>
              </p14:nvContentPartPr>
              <p14:xfrm>
                <a:off x="7989795" y="3587536"/>
                <a:ext cx="83160" cy="9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1943CB-EE06-4B70-BB4E-9CE6838D51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71795" y="3569896"/>
                  <a:ext cx="11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3381E9-A1E8-4618-94EA-1981D2123C54}"/>
                    </a:ext>
                  </a:extLst>
                </p14:cNvPr>
                <p14:cNvContentPartPr/>
                <p14:nvPr/>
              </p14:nvContentPartPr>
              <p14:xfrm>
                <a:off x="7979355" y="3595096"/>
                <a:ext cx="156240" cy="99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3381E9-A1E8-4618-94EA-1981D2123C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1715" y="3577096"/>
                  <a:ext cx="191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43F860-E732-4934-A00E-1772F9D887C9}"/>
                    </a:ext>
                  </a:extLst>
                </p14:cNvPr>
                <p14:cNvContentPartPr/>
                <p14:nvPr/>
              </p14:nvContentPartPr>
              <p14:xfrm>
                <a:off x="8189235" y="3631816"/>
                <a:ext cx="121680" cy="132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43F860-E732-4934-A00E-1772F9D887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1235" y="3614176"/>
                  <a:ext cx="1573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67EAE49-DCF3-42F7-BEFC-608B28A00039}"/>
              </a:ext>
            </a:extLst>
          </p:cNvPr>
          <p:cNvGrpSpPr/>
          <p:nvPr/>
        </p:nvGrpSpPr>
        <p:grpSpPr>
          <a:xfrm>
            <a:off x="4930155" y="3086416"/>
            <a:ext cx="134280" cy="408600"/>
            <a:chOff x="4930155" y="3086416"/>
            <a:chExt cx="13428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89E564C-05F3-4DD9-9E1B-F4CAD59DE17F}"/>
                    </a:ext>
                  </a:extLst>
                </p14:cNvPr>
                <p14:cNvContentPartPr/>
                <p14:nvPr/>
              </p14:nvContentPartPr>
              <p14:xfrm>
                <a:off x="4962195" y="3086416"/>
                <a:ext cx="27720" cy="36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89E564C-05F3-4DD9-9E1B-F4CAD59DE1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44195" y="3068416"/>
                  <a:ext cx="633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F49AF81-5119-4DAA-890C-AB31900E9488}"/>
                    </a:ext>
                  </a:extLst>
                </p14:cNvPr>
                <p14:cNvContentPartPr/>
                <p14:nvPr/>
              </p14:nvContentPartPr>
              <p14:xfrm>
                <a:off x="4930155" y="3343456"/>
                <a:ext cx="134280" cy="151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F49AF81-5119-4DAA-890C-AB31900E94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12155" y="3325456"/>
                  <a:ext cx="1699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F63E534-8CC8-4AFF-9D38-EA241E991967}"/>
                  </a:ext>
                </a:extLst>
              </p14:cNvPr>
              <p14:cNvContentPartPr/>
              <p14:nvPr/>
            </p14:nvContentPartPr>
            <p14:xfrm>
              <a:off x="4015755" y="3995056"/>
              <a:ext cx="1916640" cy="33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F63E534-8CC8-4AFF-9D38-EA241E99196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97755" y="3977416"/>
                <a:ext cx="1952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CC6AA2C-26CA-4E73-89EA-A0755EFE3BF8}"/>
                  </a:ext>
                </a:extLst>
              </p14:cNvPr>
              <p14:cNvContentPartPr/>
              <p14:nvPr/>
            </p14:nvContentPartPr>
            <p14:xfrm>
              <a:off x="1329075" y="4010536"/>
              <a:ext cx="417600" cy="568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CC6AA2C-26CA-4E73-89EA-A0755EFE3B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311435" y="3992896"/>
                <a:ext cx="453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F79CACA-C6D7-46A5-BA03-D8AA4B975E37}"/>
                  </a:ext>
                </a:extLst>
              </p14:cNvPr>
              <p14:cNvContentPartPr/>
              <p14:nvPr/>
            </p14:nvContentPartPr>
            <p14:xfrm>
              <a:off x="3090915" y="2354536"/>
              <a:ext cx="362880" cy="5997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F79CACA-C6D7-46A5-BA03-D8AA4B975E3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73275" y="2336536"/>
                <a:ext cx="398520" cy="63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69CE50-3542-4461-842C-51DFD9094907}"/>
              </a:ext>
            </a:extLst>
          </p:cNvPr>
          <p:cNvGrpSpPr/>
          <p:nvPr/>
        </p:nvGrpSpPr>
        <p:grpSpPr>
          <a:xfrm>
            <a:off x="6214275" y="3740536"/>
            <a:ext cx="970560" cy="412560"/>
            <a:chOff x="6214275" y="3740536"/>
            <a:chExt cx="97056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E0F0DA-1AC2-47CB-8053-3127B935B9D9}"/>
                    </a:ext>
                  </a:extLst>
                </p14:cNvPr>
                <p14:cNvContentPartPr/>
                <p14:nvPr/>
              </p14:nvContentPartPr>
              <p14:xfrm>
                <a:off x="6214275" y="3740536"/>
                <a:ext cx="87120" cy="293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E0F0DA-1AC2-47CB-8053-3127B935B9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96275" y="3722536"/>
                  <a:ext cx="122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A9DC6B-0117-4407-B647-687E1CC54C62}"/>
                    </a:ext>
                  </a:extLst>
                </p14:cNvPr>
                <p14:cNvContentPartPr/>
                <p14:nvPr/>
              </p14:nvContentPartPr>
              <p14:xfrm>
                <a:off x="6372675" y="3831256"/>
                <a:ext cx="56520" cy="117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A9DC6B-0117-4407-B647-687E1CC54C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54675" y="3813256"/>
                  <a:ext cx="92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0C45E8-219F-44A4-BEA7-84431BD5ED2E}"/>
                    </a:ext>
                  </a:extLst>
                </p14:cNvPr>
                <p14:cNvContentPartPr/>
                <p14:nvPr/>
              </p14:nvContentPartPr>
              <p14:xfrm>
                <a:off x="6493995" y="3881656"/>
                <a:ext cx="56520" cy="102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0C45E8-219F-44A4-BEA7-84431BD5ED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76355" y="3863656"/>
                  <a:ext cx="92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5E8CB37-83C3-4DDD-BFDE-41378C234B39}"/>
                    </a:ext>
                  </a:extLst>
                </p14:cNvPr>
                <p14:cNvContentPartPr/>
                <p14:nvPr/>
              </p14:nvContentPartPr>
              <p14:xfrm>
                <a:off x="6619275" y="3879856"/>
                <a:ext cx="72720" cy="98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5E8CB37-83C3-4DDD-BFDE-41378C234B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01275" y="3862216"/>
                  <a:ext cx="108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8DDD26-B085-49EA-B00C-DCA792CBEEF5}"/>
                    </a:ext>
                  </a:extLst>
                </p14:cNvPr>
                <p14:cNvContentPartPr/>
                <p14:nvPr/>
              </p14:nvContentPartPr>
              <p14:xfrm>
                <a:off x="6734835" y="3884176"/>
                <a:ext cx="140400" cy="102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8DDD26-B085-49EA-B00C-DCA792CBEE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17195" y="3866176"/>
                  <a:ext cx="176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18D1328-0448-47EB-9FFC-93FDB267E966}"/>
                    </a:ext>
                  </a:extLst>
                </p14:cNvPr>
                <p14:cNvContentPartPr/>
                <p14:nvPr/>
              </p14:nvContentPartPr>
              <p14:xfrm>
                <a:off x="6905835" y="3927016"/>
                <a:ext cx="142560" cy="90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18D1328-0448-47EB-9FFC-93FDB267E9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87835" y="3909016"/>
                  <a:ext cx="178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DCCED65-BA8F-4D68-AD55-273C5E21CE48}"/>
                    </a:ext>
                  </a:extLst>
                </p14:cNvPr>
                <p14:cNvContentPartPr/>
                <p14:nvPr/>
              </p14:nvContentPartPr>
              <p14:xfrm>
                <a:off x="7030395" y="3834856"/>
                <a:ext cx="154440" cy="318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DCCED65-BA8F-4D68-AD55-273C5E21CE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12395" y="3816856"/>
                  <a:ext cx="190080" cy="35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7A09FDC-C0A6-4A95-9734-185DBD622FAF}"/>
                  </a:ext>
                </a:extLst>
              </p14:cNvPr>
              <p14:cNvContentPartPr/>
              <p14:nvPr/>
            </p14:nvContentPartPr>
            <p14:xfrm>
              <a:off x="5516235" y="2556856"/>
              <a:ext cx="462960" cy="42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7A09FDC-C0A6-4A95-9734-185DBD622FA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98595" y="2538856"/>
                <a:ext cx="498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02D44D0-BEAF-4923-AC01-B6B102651995}"/>
                  </a:ext>
                </a:extLst>
              </p14:cNvPr>
              <p14:cNvContentPartPr/>
              <p14:nvPr/>
            </p14:nvContentPartPr>
            <p14:xfrm>
              <a:off x="3882915" y="2247256"/>
              <a:ext cx="186840" cy="313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02D44D0-BEAF-4923-AC01-B6B10265199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865275" y="2229256"/>
                <a:ext cx="2224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A8098C-8653-41B2-A40E-C278CE53410A}"/>
                  </a:ext>
                </a:extLst>
              </p14:cNvPr>
              <p14:cNvContentPartPr/>
              <p14:nvPr/>
            </p14:nvContentPartPr>
            <p14:xfrm>
              <a:off x="3901635" y="2630656"/>
              <a:ext cx="257760" cy="324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A8098C-8653-41B2-A40E-C278CE53410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83635" y="2612656"/>
                <a:ext cx="293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4CD7055-0587-4F58-A549-59B29156102B}"/>
                  </a:ext>
                </a:extLst>
              </p14:cNvPr>
              <p14:cNvContentPartPr/>
              <p14:nvPr/>
            </p14:nvContentPartPr>
            <p14:xfrm>
              <a:off x="2316555" y="3946456"/>
              <a:ext cx="904320" cy="81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4CD7055-0587-4F58-A549-59B29156102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298915" y="3928456"/>
                <a:ext cx="93996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F46353E-8E82-4B55-8EFF-6E2AC3175ECF}"/>
              </a:ext>
            </a:extLst>
          </p:cNvPr>
          <p:cNvGrpSpPr/>
          <p:nvPr/>
        </p:nvGrpSpPr>
        <p:grpSpPr>
          <a:xfrm>
            <a:off x="2714715" y="4136896"/>
            <a:ext cx="1528200" cy="562320"/>
            <a:chOff x="2714715" y="4136896"/>
            <a:chExt cx="152820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65D3998-4C48-4921-920B-C9BB93F9EF43}"/>
                    </a:ext>
                  </a:extLst>
                </p14:cNvPr>
                <p14:cNvContentPartPr/>
                <p14:nvPr/>
              </p14:nvContentPartPr>
              <p14:xfrm>
                <a:off x="2734155" y="4143376"/>
                <a:ext cx="24840" cy="146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65D3998-4C48-4921-920B-C9BB93F9EF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16515" y="4125736"/>
                  <a:ext cx="60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12E793-9174-4120-ABF2-90AFB3FC81C7}"/>
                    </a:ext>
                  </a:extLst>
                </p14:cNvPr>
                <p14:cNvContentPartPr/>
                <p14:nvPr/>
              </p14:nvContentPartPr>
              <p14:xfrm>
                <a:off x="2808675" y="4136896"/>
                <a:ext cx="7920" cy="192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12E793-9174-4120-ABF2-90AFB3FC81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91035" y="4118896"/>
                  <a:ext cx="43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E40F7F-D27A-4C67-AC2F-4F7DD7851802}"/>
                    </a:ext>
                  </a:extLst>
                </p14:cNvPr>
                <p14:cNvContentPartPr/>
                <p14:nvPr/>
              </p14:nvContentPartPr>
              <p14:xfrm>
                <a:off x="2714715" y="4363336"/>
                <a:ext cx="136800" cy="232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E40F7F-D27A-4C67-AC2F-4F7DD78518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96715" y="4345336"/>
                  <a:ext cx="172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9482AC-539C-4C7F-89DF-F2F1A89CAE24}"/>
                    </a:ext>
                  </a:extLst>
                </p14:cNvPr>
                <p14:cNvContentPartPr/>
                <p14:nvPr/>
              </p14:nvContentPartPr>
              <p14:xfrm>
                <a:off x="3048435" y="4507696"/>
                <a:ext cx="14040" cy="10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9482AC-539C-4C7F-89DF-F2F1A89CAE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30795" y="4489696"/>
                  <a:ext cx="49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95689-BA20-4871-B9DD-16F783C80429}"/>
                    </a:ext>
                  </a:extLst>
                </p14:cNvPr>
                <p14:cNvContentPartPr/>
                <p14:nvPr/>
              </p14:nvContentPartPr>
              <p14:xfrm>
                <a:off x="3055995" y="4607776"/>
                <a:ext cx="12600" cy="29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95689-BA20-4871-B9DD-16F783C804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8355" y="4590136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6609F2C-63FB-4C96-81F6-5BA4FFF978A3}"/>
                    </a:ext>
                  </a:extLst>
                </p14:cNvPr>
                <p14:cNvContentPartPr/>
                <p14:nvPr/>
              </p14:nvContentPartPr>
              <p14:xfrm>
                <a:off x="3233475" y="4395016"/>
                <a:ext cx="135000" cy="279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6609F2C-63FB-4C96-81F6-5BA4FFF978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5835" y="4377376"/>
                  <a:ext cx="170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44132E-6736-4DFC-9308-BD16AD5F036A}"/>
                    </a:ext>
                  </a:extLst>
                </p14:cNvPr>
                <p14:cNvContentPartPr/>
                <p14:nvPr/>
              </p14:nvContentPartPr>
              <p14:xfrm>
                <a:off x="3411315" y="4543696"/>
                <a:ext cx="99360" cy="117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44132E-6736-4DFC-9308-BD16AD5F03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93675" y="4526056"/>
                  <a:ext cx="135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12ADA47-2E15-4496-B5C2-5EDBB5B03BE6}"/>
                    </a:ext>
                  </a:extLst>
                </p14:cNvPr>
                <p14:cNvContentPartPr/>
                <p14:nvPr/>
              </p14:nvContentPartPr>
              <p14:xfrm>
                <a:off x="3591315" y="4567816"/>
                <a:ext cx="58320" cy="131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12ADA47-2E15-4496-B5C2-5EDBB5B03B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73675" y="4550176"/>
                  <a:ext cx="93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8CDEBBC-7A03-44BC-81CA-31DAC94A416E}"/>
                    </a:ext>
                  </a:extLst>
                </p14:cNvPr>
                <p14:cNvContentPartPr/>
                <p14:nvPr/>
              </p14:nvContentPartPr>
              <p14:xfrm>
                <a:off x="3710115" y="4481776"/>
                <a:ext cx="36720" cy="195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8CDEBBC-7A03-44BC-81CA-31DAC94A41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92475" y="4464136"/>
                  <a:ext cx="72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7F2BB48-8A23-456E-AC35-E573CB40CA9D}"/>
                    </a:ext>
                  </a:extLst>
                </p14:cNvPr>
                <p14:cNvContentPartPr/>
                <p14:nvPr/>
              </p14:nvContentPartPr>
              <p14:xfrm>
                <a:off x="3805515" y="4570336"/>
                <a:ext cx="69120" cy="123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7F2BB48-8A23-456E-AC35-E573CB40CA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87875" y="4552696"/>
                  <a:ext cx="104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2B01B8F-6531-43D4-B835-19CB0CBDB4F2}"/>
                    </a:ext>
                  </a:extLst>
                </p14:cNvPr>
                <p14:cNvContentPartPr/>
                <p14:nvPr/>
              </p14:nvContentPartPr>
              <p14:xfrm>
                <a:off x="3898755" y="4513096"/>
                <a:ext cx="32400" cy="168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2B01B8F-6531-43D4-B835-19CB0CBDB4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81115" y="4495456"/>
                  <a:ext cx="68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6F7FF2-990F-4DAE-BBE9-2E2650E5C604}"/>
                    </a:ext>
                  </a:extLst>
                </p14:cNvPr>
                <p14:cNvContentPartPr/>
                <p14:nvPr/>
              </p14:nvContentPartPr>
              <p14:xfrm>
                <a:off x="3982995" y="4593016"/>
                <a:ext cx="259920" cy="106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6F7FF2-990F-4DAE-BBE9-2E2650E5C6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64995" y="4575376"/>
                  <a:ext cx="2955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682E778-42FD-40B8-8E87-552931329CA5}"/>
              </a:ext>
            </a:extLst>
          </p:cNvPr>
          <p:cNvGrpSpPr/>
          <p:nvPr/>
        </p:nvGrpSpPr>
        <p:grpSpPr>
          <a:xfrm>
            <a:off x="4602915" y="4434616"/>
            <a:ext cx="1657080" cy="587160"/>
            <a:chOff x="4602915" y="4434616"/>
            <a:chExt cx="165708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325ED1-BFE6-416B-B93E-E7673FDD26B5}"/>
                    </a:ext>
                  </a:extLst>
                </p14:cNvPr>
                <p14:cNvContentPartPr/>
                <p14:nvPr/>
              </p14:nvContentPartPr>
              <p14:xfrm>
                <a:off x="4602915" y="4434616"/>
                <a:ext cx="141480" cy="311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325ED1-BFE6-416B-B93E-E7673FDD26B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84915" y="4416616"/>
                  <a:ext cx="1771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74B0EC-D9AB-4EF2-ACDD-7C5B8B76D94E}"/>
                    </a:ext>
                  </a:extLst>
                </p14:cNvPr>
                <p14:cNvContentPartPr/>
                <p14:nvPr/>
              </p14:nvContentPartPr>
              <p14:xfrm>
                <a:off x="4800915" y="4648456"/>
                <a:ext cx="712440" cy="141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74B0EC-D9AB-4EF2-ACDD-7C5B8B76D9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82915" y="4630816"/>
                  <a:ext cx="74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3F3F822-43A0-4D84-86DD-0475880173E2}"/>
                    </a:ext>
                  </a:extLst>
                </p14:cNvPr>
                <p14:cNvContentPartPr/>
                <p14:nvPr/>
              </p14:nvContentPartPr>
              <p14:xfrm>
                <a:off x="5565555" y="4461976"/>
                <a:ext cx="43560" cy="346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3F3F822-43A0-4D84-86DD-0475880173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47555" y="4444336"/>
                  <a:ext cx="792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FA40CF-43B8-47E3-9B1C-0CBF02074AA2}"/>
                    </a:ext>
                  </a:extLst>
                </p14:cNvPr>
                <p14:cNvContentPartPr/>
                <p14:nvPr/>
              </p14:nvContentPartPr>
              <p14:xfrm>
                <a:off x="5662395" y="4729816"/>
                <a:ext cx="356400" cy="114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FA40CF-43B8-47E3-9B1C-0CBF02074AA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44395" y="4711816"/>
                  <a:ext cx="39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3CB6D29-20E5-4BA5-8BB2-885144E63E3C}"/>
                    </a:ext>
                  </a:extLst>
                </p14:cNvPr>
                <p14:cNvContentPartPr/>
                <p14:nvPr/>
              </p14:nvContentPartPr>
              <p14:xfrm>
                <a:off x="6074595" y="4735936"/>
                <a:ext cx="185400" cy="285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3CB6D29-20E5-4BA5-8BB2-885144E63E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56955" y="4717936"/>
                  <a:ext cx="221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DCF67C0-4CA1-4DB2-B0DF-30A5E836E1EE}"/>
                    </a:ext>
                  </a:extLst>
                </p14:cNvPr>
                <p14:cNvContentPartPr/>
                <p14:nvPr/>
              </p14:nvContentPartPr>
              <p14:xfrm>
                <a:off x="5870835" y="4762216"/>
                <a:ext cx="159840" cy="110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DCF67C0-4CA1-4DB2-B0DF-30A5E836E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52835" y="4744576"/>
                  <a:ext cx="1954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359B0D7-D3B3-4203-919A-4666C54B58DE}"/>
                  </a:ext>
                </a:extLst>
              </p14:cNvPr>
              <p14:cNvContentPartPr/>
              <p14:nvPr/>
            </p14:nvContentPartPr>
            <p14:xfrm>
              <a:off x="6053715" y="2416096"/>
              <a:ext cx="50400" cy="64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359B0D7-D3B3-4203-919A-4666C54B58D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35715" y="2398456"/>
                <a:ext cx="86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D9A2C0E-7690-408B-91FF-875424793331}"/>
                  </a:ext>
                </a:extLst>
              </p14:cNvPr>
              <p14:cNvContentPartPr/>
              <p14:nvPr/>
            </p14:nvContentPartPr>
            <p14:xfrm>
              <a:off x="6079635" y="2789416"/>
              <a:ext cx="61560" cy="115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D9A2C0E-7690-408B-91FF-87542479333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61635" y="2771416"/>
                <a:ext cx="97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D07A997-92B2-4CAC-BC8B-E5481CC51CC6}"/>
                  </a:ext>
                </a:extLst>
              </p14:cNvPr>
              <p14:cNvContentPartPr/>
              <p14:nvPr/>
            </p14:nvContentPartPr>
            <p14:xfrm>
              <a:off x="1223595" y="3425536"/>
              <a:ext cx="828360" cy="706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D07A997-92B2-4CAC-BC8B-E5481CC51CC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205595" y="3407896"/>
                <a:ext cx="86400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85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1E1F46CF-B7F5-449A-8968-CF65FC27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01" y="1111240"/>
            <a:ext cx="6643428" cy="3888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B3237-6613-46BD-BE86-B85910A3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Weights and margins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797402-53C4-4ABE-B25A-3A72D16A96CA}"/>
                  </a:ext>
                </a:extLst>
              </p14:cNvPr>
              <p14:cNvContentPartPr/>
              <p14:nvPr/>
            </p14:nvContentPartPr>
            <p14:xfrm>
              <a:off x="3043755" y="5037256"/>
              <a:ext cx="297720" cy="4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797402-53C4-4ABE-B25A-3A72D16A96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5755" y="5019256"/>
                <a:ext cx="33336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24DDEBA-047E-454A-82E3-E9EF8F5A5F14}"/>
              </a:ext>
            </a:extLst>
          </p:cNvPr>
          <p:cNvGrpSpPr/>
          <p:nvPr/>
        </p:nvGrpSpPr>
        <p:grpSpPr>
          <a:xfrm>
            <a:off x="2279115" y="1842256"/>
            <a:ext cx="2355480" cy="1726920"/>
            <a:chOff x="2279115" y="1842256"/>
            <a:chExt cx="2355480" cy="17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4DEA0E-E381-4215-93EF-53B78B5A663F}"/>
                    </a:ext>
                  </a:extLst>
                </p14:cNvPr>
                <p14:cNvContentPartPr/>
                <p14:nvPr/>
              </p14:nvContentPartPr>
              <p14:xfrm>
                <a:off x="3168315" y="3042136"/>
                <a:ext cx="249480" cy="30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4DEA0E-E381-4215-93EF-53B78B5A66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0315" y="3024136"/>
                  <a:ext cx="2851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BC4334-C79A-45BB-8EF6-416142B8B389}"/>
                    </a:ext>
                  </a:extLst>
                </p14:cNvPr>
                <p14:cNvContentPartPr/>
                <p14:nvPr/>
              </p14:nvContentPartPr>
              <p14:xfrm>
                <a:off x="3164715" y="3055456"/>
                <a:ext cx="108360" cy="2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BC4334-C79A-45BB-8EF6-416142B8B3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47075" y="3037816"/>
                  <a:ext cx="14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896EB7-6EE6-40AF-B981-35F6CD1F14F4}"/>
                    </a:ext>
                  </a:extLst>
                </p14:cNvPr>
                <p14:cNvContentPartPr/>
                <p14:nvPr/>
              </p14:nvContentPartPr>
              <p14:xfrm>
                <a:off x="3170115" y="3057976"/>
                <a:ext cx="27720" cy="160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896EB7-6EE6-40AF-B981-35F6CD1F14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52475" y="3040336"/>
                  <a:ext cx="63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71C375-A4D1-4B75-B273-9EF62DC84D12}"/>
                    </a:ext>
                  </a:extLst>
                </p14:cNvPr>
                <p14:cNvContentPartPr/>
                <p14:nvPr/>
              </p14:nvContentPartPr>
              <p14:xfrm>
                <a:off x="3456315" y="3290536"/>
                <a:ext cx="90360" cy="224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71C375-A4D1-4B75-B273-9EF62DC84D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38675" y="3272536"/>
                  <a:ext cx="126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9A5C6D-D8CE-425C-96BB-990F67791722}"/>
                    </a:ext>
                  </a:extLst>
                </p14:cNvPr>
                <p14:cNvContentPartPr/>
                <p14:nvPr/>
              </p14:nvContentPartPr>
              <p14:xfrm>
                <a:off x="3576195" y="3389536"/>
                <a:ext cx="115200" cy="14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9A5C6D-D8CE-425C-96BB-990F677917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8195" y="3371536"/>
                  <a:ext cx="150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00DC88-7440-4F93-B933-57B0F4796821}"/>
                    </a:ext>
                  </a:extLst>
                </p14:cNvPr>
                <p14:cNvContentPartPr/>
                <p14:nvPr/>
              </p14:nvContentPartPr>
              <p14:xfrm>
                <a:off x="3756555" y="3426976"/>
                <a:ext cx="70200" cy="12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00DC88-7440-4F93-B933-57B0F47968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38915" y="3408976"/>
                  <a:ext cx="105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175161-883D-4C2E-81EF-8044DE8B3D0E}"/>
                    </a:ext>
                  </a:extLst>
                </p14:cNvPr>
                <p14:cNvContentPartPr/>
                <p14:nvPr/>
              </p14:nvContentPartPr>
              <p14:xfrm>
                <a:off x="3908475" y="3523456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175161-883D-4C2E-81EF-8044DE8B3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90475" y="3505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76B88C-9D52-48C4-95A0-3D0883F577BB}"/>
                    </a:ext>
                  </a:extLst>
                </p14:cNvPr>
                <p14:cNvContentPartPr/>
                <p14:nvPr/>
              </p14:nvContentPartPr>
              <p14:xfrm>
                <a:off x="4034835" y="3296296"/>
                <a:ext cx="79200" cy="233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76B88C-9D52-48C4-95A0-3D0883F577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16835" y="3278656"/>
                  <a:ext cx="114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66C542-F6D1-43FA-99B6-91787958F640}"/>
                    </a:ext>
                  </a:extLst>
                </p14:cNvPr>
                <p14:cNvContentPartPr/>
                <p14:nvPr/>
              </p14:nvContentPartPr>
              <p14:xfrm>
                <a:off x="4146075" y="3343456"/>
                <a:ext cx="488520" cy="22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66C542-F6D1-43FA-99B6-91787958F6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8075" y="3325456"/>
                  <a:ext cx="524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DA8BC6-9D9C-4DB0-A9F1-CD9CF027F734}"/>
                    </a:ext>
                  </a:extLst>
                </p14:cNvPr>
                <p14:cNvContentPartPr/>
                <p14:nvPr/>
              </p14:nvContentPartPr>
              <p14:xfrm>
                <a:off x="2279115" y="1842256"/>
                <a:ext cx="414000" cy="42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DA8BC6-9D9C-4DB0-A9F1-CD9CF027F7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61115" y="1824256"/>
                  <a:ext cx="449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6DC982-9290-4305-8071-75F1ADA20254}"/>
                    </a:ext>
                  </a:extLst>
                </p14:cNvPr>
                <p14:cNvContentPartPr/>
                <p14:nvPr/>
              </p14:nvContentPartPr>
              <p14:xfrm>
                <a:off x="2560635" y="1855576"/>
                <a:ext cx="118080" cy="970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6DC982-9290-4305-8071-75F1ADA202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42995" y="1837936"/>
                  <a:ext cx="15372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B6AC91-5F5A-453B-9462-94B999344570}"/>
                    </a:ext>
                  </a:extLst>
                </p14:cNvPr>
                <p14:cNvContentPartPr/>
                <p14:nvPr/>
              </p14:nvContentPartPr>
              <p14:xfrm>
                <a:off x="2570355" y="2748016"/>
                <a:ext cx="161640" cy="144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B6AC91-5F5A-453B-9462-94B9993445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52355" y="2730376"/>
                  <a:ext cx="197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D25F6B-7872-4AAB-AB98-3A063502DC49}"/>
                    </a:ext>
                  </a:extLst>
                </p14:cNvPr>
                <p14:cNvContentPartPr/>
                <p14:nvPr/>
              </p14:nvContentPartPr>
              <p14:xfrm>
                <a:off x="2670795" y="1898056"/>
                <a:ext cx="872280" cy="989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D25F6B-7872-4AAB-AB98-3A063502DC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52795" y="1880056"/>
                  <a:ext cx="907920" cy="10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48EB50-8504-43B8-A73C-2E1E4D34BD8C}"/>
                    </a:ext>
                  </a:extLst>
                </p14:cNvPr>
                <p14:cNvContentPartPr/>
                <p14:nvPr/>
              </p14:nvContentPartPr>
              <p14:xfrm>
                <a:off x="3452355" y="2814976"/>
                <a:ext cx="169200" cy="11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48EB50-8504-43B8-A73C-2E1E4D34BD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34715" y="2797336"/>
                  <a:ext cx="204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3BF574-5E7B-4575-9BE9-BD33C1985E82}"/>
                    </a:ext>
                  </a:extLst>
                </p14:cNvPr>
                <p14:cNvContentPartPr/>
                <p14:nvPr/>
              </p14:nvContentPartPr>
              <p14:xfrm>
                <a:off x="2718675" y="2858176"/>
                <a:ext cx="423360" cy="8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3BF574-5E7B-4575-9BE9-BD33C1985E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00675" y="2840176"/>
                  <a:ext cx="459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7DC080-D49F-40AB-AC8A-6B23111FD169}"/>
                    </a:ext>
                  </a:extLst>
                </p14:cNvPr>
                <p14:cNvContentPartPr/>
                <p14:nvPr/>
              </p14:nvContentPartPr>
              <p14:xfrm>
                <a:off x="3246075" y="2923696"/>
                <a:ext cx="294120" cy="6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7DC080-D49F-40AB-AC8A-6B23111FD1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28435" y="2905696"/>
                  <a:ext cx="3297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3E9E01-57C1-46F0-BF0A-8B81F2671532}"/>
              </a:ext>
            </a:extLst>
          </p:cNvPr>
          <p:cNvGrpSpPr/>
          <p:nvPr/>
        </p:nvGrpSpPr>
        <p:grpSpPr>
          <a:xfrm>
            <a:off x="3998475" y="1604656"/>
            <a:ext cx="348840" cy="168480"/>
            <a:chOff x="3998475" y="1604656"/>
            <a:chExt cx="3488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6E1701-787F-4A1E-A8CF-91B9B2A3ED69}"/>
                    </a:ext>
                  </a:extLst>
                </p14:cNvPr>
                <p14:cNvContentPartPr/>
                <p14:nvPr/>
              </p14:nvContentPartPr>
              <p14:xfrm>
                <a:off x="4025475" y="1679536"/>
                <a:ext cx="321840" cy="34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6E1701-787F-4A1E-A8CF-91B9B2A3ED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7835" y="1661536"/>
                  <a:ext cx="357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0D27BE-50CA-448C-AE1B-C27B1DEF2759}"/>
                    </a:ext>
                  </a:extLst>
                </p14:cNvPr>
                <p14:cNvContentPartPr/>
                <p14:nvPr/>
              </p14:nvContentPartPr>
              <p14:xfrm>
                <a:off x="3998475" y="1604656"/>
                <a:ext cx="120960" cy="168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0D27BE-50CA-448C-AE1B-C27B1DEF275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80475" y="1587016"/>
                  <a:ext cx="1566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2BB22CB-DC82-4239-9674-D5FDE51A08A8}"/>
                  </a:ext>
                </a:extLst>
              </p14:cNvPr>
              <p14:cNvContentPartPr/>
              <p14:nvPr/>
            </p14:nvContentPartPr>
            <p14:xfrm>
              <a:off x="989595" y="2407816"/>
              <a:ext cx="464400" cy="11872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2BB22CB-DC82-4239-9674-D5FDE51A08A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1595" y="2389816"/>
                <a:ext cx="500040" cy="12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C181B3E-6A89-4549-A309-3936C43DC782}"/>
              </a:ext>
            </a:extLst>
          </p:cNvPr>
          <p:cNvGrpSpPr/>
          <p:nvPr/>
        </p:nvGrpSpPr>
        <p:grpSpPr>
          <a:xfrm>
            <a:off x="407835" y="1201816"/>
            <a:ext cx="1119960" cy="540360"/>
            <a:chOff x="407835" y="1201816"/>
            <a:chExt cx="111996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612B19-56AB-420D-B879-A118A64C33BB}"/>
                    </a:ext>
                  </a:extLst>
                </p14:cNvPr>
                <p14:cNvContentPartPr/>
                <p14:nvPr/>
              </p14:nvContentPartPr>
              <p14:xfrm>
                <a:off x="407835" y="1347976"/>
                <a:ext cx="148680" cy="394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612B19-56AB-420D-B879-A118A64C33B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0195" y="1330336"/>
                  <a:ext cx="1843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EF868C-26BD-4DC3-A823-D383BB13C8ED}"/>
                    </a:ext>
                  </a:extLst>
                </p14:cNvPr>
                <p14:cNvContentPartPr/>
                <p14:nvPr/>
              </p14:nvContentPartPr>
              <p14:xfrm>
                <a:off x="677115" y="1395496"/>
                <a:ext cx="71280" cy="8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EF868C-26BD-4DC3-A823-D383BB13C8E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9475" y="1377856"/>
                  <a:ext cx="106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EA4E3F1-5AA6-453A-A753-37555FF0991E}"/>
                    </a:ext>
                  </a:extLst>
                </p14:cNvPr>
                <p14:cNvContentPartPr/>
                <p14:nvPr/>
              </p14:nvContentPartPr>
              <p14:xfrm>
                <a:off x="799875" y="1440496"/>
                <a:ext cx="131400" cy="60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EA4E3F1-5AA6-453A-A753-37555FF09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1875" y="1422496"/>
                  <a:ext cx="167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BEAD5E-4A6F-4A70-91F0-DB8857AFF7C2}"/>
                    </a:ext>
                  </a:extLst>
                </p14:cNvPr>
                <p14:cNvContentPartPr/>
                <p14:nvPr/>
              </p14:nvContentPartPr>
              <p14:xfrm>
                <a:off x="1025595" y="1379656"/>
                <a:ext cx="93240" cy="75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BEAD5E-4A6F-4A70-91F0-DB8857AFF7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7955" y="1361656"/>
                  <a:ext cx="128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B2075-A10B-47C1-950F-870D4C1B1420}"/>
                    </a:ext>
                  </a:extLst>
                </p14:cNvPr>
                <p14:cNvContentPartPr/>
                <p14:nvPr/>
              </p14:nvContentPartPr>
              <p14:xfrm>
                <a:off x="1014795" y="1376416"/>
                <a:ext cx="91080" cy="111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B2075-A10B-47C1-950F-870D4C1B14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6795" y="1358776"/>
                  <a:ext cx="126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5FF789-4676-49AE-95FE-BB1A2F843475}"/>
                    </a:ext>
                  </a:extLst>
                </p14:cNvPr>
                <p14:cNvContentPartPr/>
                <p14:nvPr/>
              </p14:nvContentPartPr>
              <p14:xfrm>
                <a:off x="1215675" y="1276696"/>
                <a:ext cx="11880" cy="194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5FF789-4676-49AE-95FE-BB1A2F8434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98035" y="1259056"/>
                  <a:ext cx="47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57437F-65C2-421A-A22E-66647C981876}"/>
                    </a:ext>
                  </a:extLst>
                </p14:cNvPr>
                <p14:cNvContentPartPr/>
                <p14:nvPr/>
              </p14:nvContentPartPr>
              <p14:xfrm>
                <a:off x="1196595" y="1385776"/>
                <a:ext cx="114480" cy="15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57437F-65C2-421A-A22E-66647C9818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8595" y="1367776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73AB8E-4B68-4236-83C1-692BEF30774E}"/>
                    </a:ext>
                  </a:extLst>
                </p14:cNvPr>
                <p14:cNvContentPartPr/>
                <p14:nvPr/>
              </p14:nvContentPartPr>
              <p14:xfrm>
                <a:off x="1418355" y="1201816"/>
                <a:ext cx="109440" cy="256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73AB8E-4B68-4236-83C1-692BEF30774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00355" y="1183816"/>
                  <a:ext cx="14508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16FF0E-F225-428A-AD2A-15C60922FF7E}"/>
              </a:ext>
            </a:extLst>
          </p:cNvPr>
          <p:cNvGrpSpPr/>
          <p:nvPr/>
        </p:nvGrpSpPr>
        <p:grpSpPr>
          <a:xfrm>
            <a:off x="1316475" y="3009736"/>
            <a:ext cx="335880" cy="121680"/>
            <a:chOff x="1316475" y="3009736"/>
            <a:chExt cx="33588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C5D2DC-315F-4C2D-8C59-FF733CFC3E09}"/>
                    </a:ext>
                  </a:extLst>
                </p14:cNvPr>
                <p14:cNvContentPartPr/>
                <p14:nvPr/>
              </p14:nvContentPartPr>
              <p14:xfrm>
                <a:off x="1335915" y="3077776"/>
                <a:ext cx="316440" cy="14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C5D2DC-315F-4C2D-8C59-FF733CFC3E0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18275" y="3059776"/>
                  <a:ext cx="352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C77A70-D703-47BF-ADD3-1C1B6A164B7E}"/>
                    </a:ext>
                  </a:extLst>
                </p14:cNvPr>
                <p14:cNvContentPartPr/>
                <p14:nvPr/>
              </p14:nvContentPartPr>
              <p14:xfrm>
                <a:off x="1316475" y="3009736"/>
                <a:ext cx="91080" cy="12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C77A70-D703-47BF-ADD3-1C1B6A164B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98475" y="2992096"/>
                  <a:ext cx="12672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E08E62-2AB2-4757-A027-FC6D03AA1448}"/>
                  </a:ext>
                </a:extLst>
              </p14:cNvPr>
              <p14:cNvContentPartPr/>
              <p14:nvPr/>
            </p14:nvContentPartPr>
            <p14:xfrm>
              <a:off x="3641355" y="1063576"/>
              <a:ext cx="534960" cy="311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E08E62-2AB2-4757-A027-FC6D03AA144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23715" y="1045576"/>
                <a:ext cx="570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52C6480-60D6-4D7F-A2FD-E1E49D113395}"/>
                  </a:ext>
                </a:extLst>
              </p14:cNvPr>
              <p14:cNvContentPartPr/>
              <p14:nvPr/>
            </p14:nvContentPartPr>
            <p14:xfrm>
              <a:off x="6636555" y="1065376"/>
              <a:ext cx="867960" cy="416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52C6480-60D6-4D7F-A2FD-E1E49D11339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18555" y="1047376"/>
                <a:ext cx="90360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B0163E-06E5-47AC-A206-96004050EEF4}"/>
                  </a:ext>
                </a:extLst>
              </p14:cNvPr>
              <p14:cNvContentPartPr/>
              <p14:nvPr/>
            </p14:nvContentPartPr>
            <p14:xfrm>
              <a:off x="5590035" y="3543976"/>
              <a:ext cx="98640" cy="93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B0163E-06E5-47AC-A206-96004050EEF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572395" y="3525976"/>
                <a:ext cx="1342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1C4E289-3AA1-4CAB-A6A6-B8E9D37C7B75}"/>
              </a:ext>
            </a:extLst>
          </p:cNvPr>
          <p:cNvGrpSpPr/>
          <p:nvPr/>
        </p:nvGrpSpPr>
        <p:grpSpPr>
          <a:xfrm>
            <a:off x="4976595" y="1805176"/>
            <a:ext cx="3244320" cy="424800"/>
            <a:chOff x="4976595" y="1805176"/>
            <a:chExt cx="324432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28D7C8-39D3-4CD9-807D-B5D21ED86DB4}"/>
                    </a:ext>
                  </a:extLst>
                </p14:cNvPr>
                <p14:cNvContentPartPr/>
                <p14:nvPr/>
              </p14:nvContentPartPr>
              <p14:xfrm>
                <a:off x="7426395" y="1973656"/>
                <a:ext cx="440640" cy="4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28D7C8-39D3-4CD9-807D-B5D21ED86D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08755" y="1956016"/>
                  <a:ext cx="476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16E356-5B8C-47BF-9B5D-8DCC06768286}"/>
                    </a:ext>
                  </a:extLst>
                </p14:cNvPr>
                <p14:cNvContentPartPr/>
                <p14:nvPr/>
              </p14:nvContentPartPr>
              <p14:xfrm>
                <a:off x="7416315" y="1911736"/>
                <a:ext cx="174600" cy="136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16E356-5B8C-47BF-9B5D-8DCC067682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98315" y="1894096"/>
                  <a:ext cx="21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1F84B4B-8337-4077-88C8-FA08FFE25BAF}"/>
                    </a:ext>
                  </a:extLst>
                </p14:cNvPr>
                <p14:cNvContentPartPr/>
                <p14:nvPr/>
              </p14:nvContentPartPr>
              <p14:xfrm>
                <a:off x="8027595" y="1805176"/>
                <a:ext cx="193320" cy="424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1F84B4B-8337-4077-88C8-FA08FFE25B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09955" y="1787176"/>
                  <a:ext cx="228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C5DC6F-973C-4A44-A534-36E6455B2E9B}"/>
                    </a:ext>
                  </a:extLst>
                </p14:cNvPr>
                <p14:cNvContentPartPr/>
                <p14:nvPr/>
              </p14:nvContentPartPr>
              <p14:xfrm>
                <a:off x="4976595" y="2171656"/>
                <a:ext cx="82440" cy="29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C5DC6F-973C-4A44-A534-36E6455B2E9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58595" y="2154016"/>
                  <a:ext cx="118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A1D4CA-6132-45F4-A46A-39AEC61141B0}"/>
                    </a:ext>
                  </a:extLst>
                </p14:cNvPr>
                <p14:cNvContentPartPr/>
                <p14:nvPr/>
              </p14:nvContentPartPr>
              <p14:xfrm>
                <a:off x="5274315" y="2174176"/>
                <a:ext cx="359280" cy="3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A1D4CA-6132-45F4-A46A-39AEC61141B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56675" y="2156536"/>
                  <a:ext cx="394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F63452-A6D1-4EEE-BD1B-ADB7300F7505}"/>
                    </a:ext>
                  </a:extLst>
                </p14:cNvPr>
                <p14:cNvContentPartPr/>
                <p14:nvPr/>
              </p14:nvContentPartPr>
              <p14:xfrm>
                <a:off x="5831595" y="2167336"/>
                <a:ext cx="189000" cy="7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F63452-A6D1-4EEE-BD1B-ADB7300F75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13595" y="2149696"/>
                  <a:ext cx="22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23504A-55E5-43AC-BEE8-04F9010A3710}"/>
                    </a:ext>
                  </a:extLst>
                </p14:cNvPr>
                <p14:cNvContentPartPr/>
                <p14:nvPr/>
              </p14:nvContentPartPr>
              <p14:xfrm>
                <a:off x="6155955" y="2159416"/>
                <a:ext cx="456840" cy="9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23504A-55E5-43AC-BEE8-04F9010A371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38315" y="2141776"/>
                  <a:ext cx="492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A2AB0C-186E-4846-A091-D6B354ADBE9A}"/>
                    </a:ext>
                  </a:extLst>
                </p14:cNvPr>
                <p14:cNvContentPartPr/>
                <p14:nvPr/>
              </p14:nvContentPartPr>
              <p14:xfrm>
                <a:off x="6741675" y="2123056"/>
                <a:ext cx="424080" cy="34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A2AB0C-186E-4846-A091-D6B354ADBE9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4035" y="2105416"/>
                  <a:ext cx="4597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39058A-22DB-41F8-B9E6-F5E7A8A52FD0}"/>
              </a:ext>
            </a:extLst>
          </p:cNvPr>
          <p:cNvGrpSpPr/>
          <p:nvPr/>
        </p:nvGrpSpPr>
        <p:grpSpPr>
          <a:xfrm>
            <a:off x="5435235" y="2796616"/>
            <a:ext cx="1724760" cy="164520"/>
            <a:chOff x="5435235" y="2796616"/>
            <a:chExt cx="172476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21C77F-E3CC-4B77-9C57-852F1E02891E}"/>
                    </a:ext>
                  </a:extLst>
                </p14:cNvPr>
                <p14:cNvContentPartPr/>
                <p14:nvPr/>
              </p14:nvContentPartPr>
              <p14:xfrm>
                <a:off x="5435235" y="2830096"/>
                <a:ext cx="846360" cy="109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21C77F-E3CC-4B77-9C57-852F1E0289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17235" y="2812456"/>
                  <a:ext cx="882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D3858F-304D-4FFB-B0E8-AF636D8ED590}"/>
                    </a:ext>
                  </a:extLst>
                </p14:cNvPr>
                <p14:cNvContentPartPr/>
                <p14:nvPr/>
              </p14:nvContentPartPr>
              <p14:xfrm>
                <a:off x="6289155" y="2796616"/>
                <a:ext cx="870840" cy="164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D3858F-304D-4FFB-B0E8-AF636D8ED59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71515" y="2778976"/>
                  <a:ext cx="9064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7EC482-E3EF-4791-9C73-D12A514D2FFE}"/>
              </a:ext>
            </a:extLst>
          </p:cNvPr>
          <p:cNvGrpSpPr/>
          <p:nvPr/>
        </p:nvGrpSpPr>
        <p:grpSpPr>
          <a:xfrm>
            <a:off x="7670475" y="1106416"/>
            <a:ext cx="240840" cy="262080"/>
            <a:chOff x="7670475" y="1106416"/>
            <a:chExt cx="24084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F4FA09-9E83-407C-AF5F-975ED577E924}"/>
                    </a:ext>
                  </a:extLst>
                </p14:cNvPr>
                <p14:cNvContentPartPr/>
                <p14:nvPr/>
              </p14:nvContentPartPr>
              <p14:xfrm>
                <a:off x="7733115" y="1106416"/>
                <a:ext cx="25200" cy="239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F4FA09-9E83-407C-AF5F-975ED577E9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15475" y="1088776"/>
                  <a:ext cx="60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CF0F42-5DEE-47DB-BD7C-6A83E52AA52E}"/>
                    </a:ext>
                  </a:extLst>
                </p14:cNvPr>
                <p14:cNvContentPartPr/>
                <p14:nvPr/>
              </p14:nvContentPartPr>
              <p14:xfrm>
                <a:off x="7670475" y="1205056"/>
                <a:ext cx="240840" cy="163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CF0F42-5DEE-47DB-BD7C-6A83E52AA5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52475" y="1187056"/>
                  <a:ext cx="2764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7AE616-8A9C-4775-9339-2AD25F668292}"/>
              </a:ext>
            </a:extLst>
          </p:cNvPr>
          <p:cNvGrpSpPr/>
          <p:nvPr/>
        </p:nvGrpSpPr>
        <p:grpSpPr>
          <a:xfrm>
            <a:off x="6638355" y="3092896"/>
            <a:ext cx="269280" cy="288720"/>
            <a:chOff x="6638355" y="3092896"/>
            <a:chExt cx="26928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5F6663-9CB4-40E1-AB8C-F7FDA0816279}"/>
                    </a:ext>
                  </a:extLst>
                </p14:cNvPr>
                <p14:cNvContentPartPr/>
                <p14:nvPr/>
              </p14:nvContentPartPr>
              <p14:xfrm>
                <a:off x="6638355" y="3104056"/>
                <a:ext cx="118800" cy="223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5F6663-9CB4-40E1-AB8C-F7FDA081627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20715" y="3086416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31BF3C-BB3F-46EE-BECF-C41CFF122494}"/>
                    </a:ext>
                  </a:extLst>
                </p14:cNvPr>
                <p14:cNvContentPartPr/>
                <p14:nvPr/>
              </p14:nvContentPartPr>
              <p14:xfrm>
                <a:off x="6781275" y="3092896"/>
                <a:ext cx="126360" cy="288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31BF3C-BB3F-46EE-BECF-C41CFF12249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63635" y="3075256"/>
                  <a:ext cx="16200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46DFC73-DF65-4F78-A0F1-16BEE424BDD7}"/>
              </a:ext>
            </a:extLst>
          </p:cNvPr>
          <p:cNvGrpSpPr/>
          <p:nvPr/>
        </p:nvGrpSpPr>
        <p:grpSpPr>
          <a:xfrm>
            <a:off x="6199155" y="3605176"/>
            <a:ext cx="2159640" cy="1142640"/>
            <a:chOff x="6199155" y="3605176"/>
            <a:chExt cx="2159640" cy="11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4D54F-FFCC-425A-9753-5CED83FAD4C3}"/>
                    </a:ext>
                  </a:extLst>
                </p14:cNvPr>
                <p14:cNvContentPartPr/>
                <p14:nvPr/>
              </p14:nvContentPartPr>
              <p14:xfrm>
                <a:off x="6561315" y="3605176"/>
                <a:ext cx="393840" cy="312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4D54F-FFCC-425A-9753-5CED83FAD4C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43315" y="3587536"/>
                  <a:ext cx="429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88BFD0-A0E1-4AAD-9CE5-2804CE3FDCE9}"/>
                    </a:ext>
                  </a:extLst>
                </p14:cNvPr>
                <p14:cNvContentPartPr/>
                <p14:nvPr/>
              </p14:nvContentPartPr>
              <p14:xfrm>
                <a:off x="6940035" y="3802456"/>
                <a:ext cx="291240" cy="250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88BFD0-A0E1-4AAD-9CE5-2804CE3FDC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22395" y="3784456"/>
                  <a:ext cx="326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3050B4-E45B-4999-9262-63D9D0C6937F}"/>
                    </a:ext>
                  </a:extLst>
                </p14:cNvPr>
                <p14:cNvContentPartPr/>
                <p14:nvPr/>
              </p14:nvContentPartPr>
              <p14:xfrm>
                <a:off x="7487595" y="3828736"/>
                <a:ext cx="480960" cy="132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3050B4-E45B-4999-9262-63D9D0C693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69595" y="3810736"/>
                  <a:ext cx="516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3B7A25-BF6D-454E-A853-A96710933E42}"/>
                    </a:ext>
                  </a:extLst>
                </p14:cNvPr>
                <p14:cNvContentPartPr/>
                <p14:nvPr/>
              </p14:nvContentPartPr>
              <p14:xfrm>
                <a:off x="8034795" y="3898936"/>
                <a:ext cx="141120" cy="252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3B7A25-BF6D-454E-A853-A96710933E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16795" y="3880936"/>
                  <a:ext cx="176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7626BF-ED76-4426-889F-CA5D9667523D}"/>
                    </a:ext>
                  </a:extLst>
                </p14:cNvPr>
                <p14:cNvContentPartPr/>
                <p14:nvPr/>
              </p14:nvContentPartPr>
              <p14:xfrm>
                <a:off x="8211555" y="3850696"/>
                <a:ext cx="3240" cy="62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07626BF-ED76-4426-889F-CA5D9667523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93915" y="3833056"/>
                  <a:ext cx="3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F2391C-D441-4E03-B080-7EA775C58A14}"/>
                    </a:ext>
                  </a:extLst>
                </p14:cNvPr>
                <p14:cNvContentPartPr/>
                <p14:nvPr/>
              </p14:nvContentPartPr>
              <p14:xfrm>
                <a:off x="8238555" y="3965896"/>
                <a:ext cx="120240" cy="123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F2391C-D441-4E03-B080-7EA775C58A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20555" y="3947896"/>
                  <a:ext cx="155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2FF7DE-5E10-4B22-88FA-CEC88157C95D}"/>
                    </a:ext>
                  </a:extLst>
                </p14:cNvPr>
                <p14:cNvContentPartPr/>
                <p14:nvPr/>
              </p14:nvContentPartPr>
              <p14:xfrm>
                <a:off x="6199155" y="4296016"/>
                <a:ext cx="292320" cy="13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2FF7DE-5E10-4B22-88FA-CEC88157C95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81155" y="4278376"/>
                  <a:ext cx="327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7ABA9A3-F024-40C5-A57B-F4439CD1E70D}"/>
                    </a:ext>
                  </a:extLst>
                </p14:cNvPr>
                <p14:cNvContentPartPr/>
                <p14:nvPr/>
              </p14:nvContentPartPr>
              <p14:xfrm>
                <a:off x="6259995" y="4377376"/>
                <a:ext cx="267480" cy="40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7ABA9A3-F024-40C5-A57B-F4439CD1E70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41995" y="4359376"/>
                  <a:ext cx="30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AE50E6-CE9C-42CD-A3FF-B52C29E569C6}"/>
                    </a:ext>
                  </a:extLst>
                </p14:cNvPr>
                <p14:cNvContentPartPr/>
                <p14:nvPr/>
              </p14:nvContentPartPr>
              <p14:xfrm>
                <a:off x="6510915" y="4289536"/>
                <a:ext cx="109080" cy="258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AE50E6-CE9C-42CD-A3FF-B52C29E569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493275" y="4271896"/>
                  <a:ext cx="144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6CAE95-8B39-44F4-9402-6BD7A67B2E4D}"/>
                    </a:ext>
                  </a:extLst>
                </p14:cNvPr>
                <p14:cNvContentPartPr/>
                <p14:nvPr/>
              </p14:nvContentPartPr>
              <p14:xfrm>
                <a:off x="6946155" y="4324816"/>
                <a:ext cx="144720" cy="141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6CAE95-8B39-44F4-9402-6BD7A67B2E4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28155" y="4306816"/>
                  <a:ext cx="180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63F79D-7C87-4436-B3A3-EAFFA8EFF3FA}"/>
                    </a:ext>
                  </a:extLst>
                </p14:cNvPr>
                <p14:cNvContentPartPr/>
                <p14:nvPr/>
              </p14:nvContentPartPr>
              <p14:xfrm>
                <a:off x="7052715" y="4316896"/>
                <a:ext cx="144720" cy="138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63F79D-7C87-4436-B3A3-EAFFA8EFF3F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4715" y="4299256"/>
                  <a:ext cx="180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9E0167-D507-455E-8255-354C16B974C4}"/>
                    </a:ext>
                  </a:extLst>
                </p14:cNvPr>
                <p14:cNvContentPartPr/>
                <p14:nvPr/>
              </p14:nvContentPartPr>
              <p14:xfrm>
                <a:off x="7468875" y="4174336"/>
                <a:ext cx="10800" cy="325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9E0167-D507-455E-8255-354C16B974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50875" y="4156336"/>
                  <a:ext cx="46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F1A756-2C1B-4FD9-A93C-46D3BCD91754}"/>
                    </a:ext>
                  </a:extLst>
                </p14:cNvPr>
                <p14:cNvContentPartPr/>
                <p14:nvPr/>
              </p14:nvContentPartPr>
              <p14:xfrm>
                <a:off x="7410915" y="4384576"/>
                <a:ext cx="201240" cy="136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F1A756-2C1B-4FD9-A93C-46D3BCD917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92915" y="4366936"/>
                  <a:ext cx="236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44B278-7FD7-4247-AF21-4A31314D53A1}"/>
                    </a:ext>
                  </a:extLst>
                </p14:cNvPr>
                <p14:cNvContentPartPr/>
                <p14:nvPr/>
              </p14:nvContentPartPr>
              <p14:xfrm>
                <a:off x="6813315" y="4036816"/>
                <a:ext cx="1026000" cy="711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44B278-7FD7-4247-AF21-4A31314D53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95675" y="4018816"/>
                  <a:ext cx="1061640" cy="74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48269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47735</TotalTime>
  <Words>480</Words>
  <Application>Microsoft Office PowerPoint</Application>
  <PresentationFormat>On-screen Show (16:9)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Open Sans</vt:lpstr>
      <vt:lpstr>Roboto</vt:lpstr>
      <vt:lpstr>Wingdings</vt:lpstr>
      <vt:lpstr>Arial</vt:lpstr>
      <vt:lpstr>Calibri</vt:lpstr>
      <vt:lpstr>Cambria Math</vt:lpstr>
      <vt:lpstr>Theme3</vt:lpstr>
      <vt:lpstr>PowerPoint Presentation</vt:lpstr>
      <vt:lpstr>PowerPoint Presentation</vt:lpstr>
      <vt:lpstr>Idea</vt:lpstr>
      <vt:lpstr>Implementation</vt:lpstr>
      <vt:lpstr>Which one fits the data better?</vt:lpstr>
      <vt:lpstr>However</vt:lpstr>
      <vt:lpstr>PowerPoint Presentation</vt:lpstr>
      <vt:lpstr>Hypothesis function</vt:lpstr>
      <vt:lpstr>Weights and margins</vt:lpstr>
      <vt:lpstr>Objective function of a hard margin classifier</vt:lpstr>
      <vt:lpstr>Objective function of a soft margin classifier</vt:lpstr>
      <vt:lpstr>How to solve this constrained problem?</vt:lpstr>
      <vt:lpstr>SVM primal problem </vt:lpstr>
      <vt:lpstr>SVM primal problem (with new notation)</vt:lpstr>
      <vt:lpstr>SVM dual problem</vt:lpstr>
      <vt:lpstr>SVM dual problem</vt:lpstr>
      <vt:lpstr>SVM dual problem</vt:lpstr>
      <vt:lpstr>PowerPoint Presentation</vt:lpstr>
      <vt:lpstr>Kernel trick</vt:lpstr>
      <vt:lpstr>Kernel trick</vt:lpstr>
      <vt:lpstr>Kernel functions</vt:lpstr>
      <vt:lpstr>PowerPoint Presentation</vt:lpstr>
      <vt:lpstr>Cost function (for linear SVM)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440</cp:revision>
  <dcterms:created xsi:type="dcterms:W3CDTF">2019-01-03T08:10:46Z</dcterms:created>
  <dcterms:modified xsi:type="dcterms:W3CDTF">2020-12-08T05:09:53Z</dcterms:modified>
</cp:coreProperties>
</file>